
<file path=[Content_Types].xml><?xml version="1.0" encoding="utf-8"?>
<Types xmlns="http://schemas.openxmlformats.org/package/2006/content-types">
  <Default Extension="emf" ContentType="image/x-emf"/>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2.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3.xml" ContentType="application/vnd.openxmlformats-officedocument.theme+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4.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5.xml" ContentType="application/vnd.openxmlformats-officedocument.theme+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theme/theme6.xml" ContentType="application/vnd.openxmlformats-officedocument.theme+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Override4.xml" ContentType="application/vnd.openxmlformats-officedocument.themeOverride+xml"/>
  <Override PartName="/ppt/notesSlides/notesSlide1.xml" ContentType="application/vnd.openxmlformats-officedocument.presentationml.notesSlide+xml"/>
  <Override PartName="/ppt/theme/themeOverride5.xml" ContentType="application/vnd.openxmlformats-officedocument.themeOverride+xml"/>
  <Override PartName="/ppt/notesSlides/notesSlide2.xml" ContentType="application/vnd.openxmlformats-officedocument.presentationml.notesSlide+xml"/>
  <Override PartName="/ppt/theme/themeOverride6.xml" ContentType="application/vnd.openxmlformats-officedocument.themeOverride+xml"/>
  <Override PartName="/ppt/notesSlides/notesSlide3.xml" ContentType="application/vnd.openxmlformats-officedocument.presentationml.notesSlide+xml"/>
  <Override PartName="/ppt/theme/themeOverride7.xml" ContentType="application/vnd.openxmlformats-officedocument.themeOverr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omments/modernComment_23E_815C1FC2.xml" ContentType="application/vnd.ms-powerpoint.comments+xml"/>
  <Override PartName="/ppt/theme/themeOverride8.xml" ContentType="application/vnd.openxmlformats-officedocument.themeOverride+xml"/>
  <Override PartName="/ppt/notesSlides/notesSlide6.xml" ContentType="application/vnd.openxmlformats-officedocument.presentationml.notesSlide+xml"/>
  <Override PartName="/ppt/theme/themeOverride9.xml" ContentType="application/vnd.openxmlformats-officedocument.themeOverr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2.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heme/themeOverride10.xml" ContentType="application/vnd.openxmlformats-officedocument.themeOverride+xml"/>
  <Override PartName="/ppt/notesSlides/notesSlide16.xml" ContentType="application/vnd.openxmlformats-officedocument.presentationml.notesSlide+xml"/>
  <Override PartName="/ppt/theme/themeOverride11.xml" ContentType="application/vnd.openxmlformats-officedocument.themeOverr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heme/themeOverride12.xml" ContentType="application/vnd.openxmlformats-officedocument.themeOverride+xml"/>
  <Override PartName="/ppt/notesSlides/notesSlide19.xml" ContentType="application/vnd.openxmlformats-officedocument.presentationml.notesSlide+xml"/>
  <Override PartName="/ppt/theme/themeOverride13.xml" ContentType="application/vnd.openxmlformats-officedocument.themeOverride+xml"/>
  <Override PartName="/ppt/notesSlides/notesSlide20.xml" ContentType="application/vnd.openxmlformats-officedocument.presentationml.notesSlide+xml"/>
  <Override PartName="/ppt/theme/themeOverride14.xml" ContentType="application/vnd.openxmlformats-officedocument.themeOverride+xml"/>
  <Override PartName="/ppt/notesSlides/notesSlide21.xml" ContentType="application/vnd.openxmlformats-officedocument.presentationml.notesSlide+xml"/>
  <Override PartName="/ppt/theme/themeOverride15.xml" ContentType="application/vnd.openxmlformats-officedocument.themeOverride+xml"/>
  <Override PartName="/ppt/notesSlides/notesSlide22.xml" ContentType="application/vnd.openxmlformats-officedocument.presentationml.notesSlide+xml"/>
  <Override PartName="/ppt/theme/themeOverride16.xml" ContentType="application/vnd.openxmlformats-officedocument.themeOverr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trictFirstAndLastChars="0" embedTrueTypeFonts="1" saveSubsetFonts="1" autoCompressPictures="0">
  <p:sldMasterIdLst>
    <p:sldMasterId id="2147483727" r:id="rId4"/>
    <p:sldMasterId id="2147483701" r:id="rId5"/>
    <p:sldMasterId id="2147483713" r:id="rId6"/>
    <p:sldMasterId id="2147483680" r:id="rId7"/>
    <p:sldMasterId id="2147483648" r:id="rId8"/>
    <p:sldMasterId id="2147483762" r:id="rId9"/>
    <p:sldMasterId id="2147483773" r:id="rId10"/>
  </p:sldMasterIdLst>
  <p:notesMasterIdLst>
    <p:notesMasterId r:id="rId56"/>
  </p:notesMasterIdLst>
  <p:sldIdLst>
    <p:sldId id="464" r:id="rId11"/>
    <p:sldId id="558" r:id="rId12"/>
    <p:sldId id="557" r:id="rId13"/>
    <p:sldId id="542" r:id="rId14"/>
    <p:sldId id="550" r:id="rId15"/>
    <p:sldId id="574" r:id="rId16"/>
    <p:sldId id="1471" r:id="rId17"/>
    <p:sldId id="1472" r:id="rId18"/>
    <p:sldId id="598" r:id="rId19"/>
    <p:sldId id="593" r:id="rId20"/>
    <p:sldId id="562" r:id="rId21"/>
    <p:sldId id="1458" r:id="rId22"/>
    <p:sldId id="1469" r:id="rId23"/>
    <p:sldId id="1470" r:id="rId24"/>
    <p:sldId id="566" r:id="rId25"/>
    <p:sldId id="278" r:id="rId26"/>
    <p:sldId id="275" r:id="rId27"/>
    <p:sldId id="273" r:id="rId28"/>
    <p:sldId id="279" r:id="rId29"/>
    <p:sldId id="281" r:id="rId30"/>
    <p:sldId id="283" r:id="rId31"/>
    <p:sldId id="274" r:id="rId32"/>
    <p:sldId id="288" r:id="rId33"/>
    <p:sldId id="276" r:id="rId34"/>
    <p:sldId id="595" r:id="rId35"/>
    <p:sldId id="1451" r:id="rId36"/>
    <p:sldId id="1380" r:id="rId37"/>
    <p:sldId id="1366" r:id="rId38"/>
    <p:sldId id="1404" r:id="rId39"/>
    <p:sldId id="1377" r:id="rId40"/>
    <p:sldId id="1405" r:id="rId41"/>
    <p:sldId id="634" r:id="rId42"/>
    <p:sldId id="596" r:id="rId43"/>
    <p:sldId id="1461" r:id="rId44"/>
    <p:sldId id="1462" r:id="rId45"/>
    <p:sldId id="1463" r:id="rId46"/>
    <p:sldId id="1465" r:id="rId47"/>
    <p:sldId id="1466" r:id="rId48"/>
    <p:sldId id="602" r:id="rId49"/>
    <p:sldId id="1454" r:id="rId50"/>
    <p:sldId id="1460" r:id="rId51"/>
    <p:sldId id="1468" r:id="rId52"/>
    <p:sldId id="572" r:id="rId53"/>
    <p:sldId id="522" r:id="rId54"/>
    <p:sldId id="588" r:id="rId55"/>
  </p:sldIdLst>
  <p:sldSz cx="9144000" cy="5143500" type="screen16x9"/>
  <p:notesSz cx="6858000" cy="9144000"/>
  <p:embeddedFontLst>
    <p:embeddedFont>
      <p:font typeface="Byrd" panose="020B0604020202020204" charset="0"/>
      <p:regular r:id="rId57"/>
      <p:bold r:id="rId58"/>
    </p:embeddedFont>
    <p:embeddedFont>
      <p:font typeface="Calibri" panose="020F0502020204030204" pitchFamily="34" charset="0"/>
      <p:regular r:id="rId59"/>
      <p:bold r:id="rId60"/>
      <p:italic r:id="rId61"/>
      <p:boldItalic r:id="rId62"/>
    </p:embeddedFont>
    <p:embeddedFont>
      <p:font typeface="Calibri Light" panose="020F0302020204030204" pitchFamily="34" charset="0"/>
      <p:regular r:id="rId63"/>
      <p:italic r:id="rId64"/>
    </p:embeddedFont>
    <p:embeddedFont>
      <p:font typeface="Flanders Art Sans" panose="020B0604020202020204" charset="0"/>
      <p:regular r:id="rId65"/>
      <p:bold r:id="rId66"/>
      <p:italic r:id="rId67"/>
    </p:embeddedFont>
    <p:embeddedFont>
      <p:font typeface="FlandersArtSans-Bold" panose="00000800000000000000" pitchFamily="2" charset="0"/>
      <p:bold r:id="rId68"/>
    </p:embeddedFont>
    <p:embeddedFont>
      <p:font typeface="FlandersArtSans-Regular" panose="00000500000000000000" pitchFamily="2" charset="0"/>
      <p:regular r:id="rId69"/>
    </p:embeddedFont>
    <p:embeddedFont>
      <p:font typeface="Helvetica" panose="020B0604020202020204" pitchFamily="34" charset="0"/>
      <p:regular r:id="rId70"/>
      <p:bold r:id="rId71"/>
      <p:italic r:id="rId72"/>
      <p:boldItalic r:id="rId73"/>
    </p:embeddedFont>
    <p:embeddedFont>
      <p:font typeface="Montserrat" panose="00000500000000000000" pitchFamily="2" charset="0"/>
      <p:regular r:id="rId74"/>
      <p:bold r:id="rId75"/>
    </p:embeddedFont>
    <p:embeddedFont>
      <p:font typeface="Open Sans" panose="020B0606030504020204" pitchFamily="34" charset="0"/>
      <p:regular r:id="rId76"/>
      <p:bold r:id="rId77"/>
      <p:italic r:id="rId78"/>
      <p:boldItalic r:id="rId79"/>
    </p:embeddedFont>
    <p:embeddedFont>
      <p:font typeface="Proxima Nova Semibold" panose="020B0604020202020204" charset="0"/>
      <p:regular r:id="rId80"/>
      <p:bold r:id="rId81"/>
      <p:boldItalic r:id="rId8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eu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CB0C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EE39841-A77B-0805-54DC-111922135677}" v="3" dt="2024-02-08T14:37:44.500"/>
    <p1510:client id="{1B4E77CF-F8AE-4CBE-AE9F-DB40EC7AE701}" v="276" vWet="280" dt="2024-02-08T14:36:37.535"/>
    <p1510:client id="{3E7AF938-5CA9-68D2-072A-E5C619BB6070}" v="784" dt="2024-02-08T14:10:54.028"/>
    <p1510:client id="{3F4331F3-0C6F-F31C-0765-ABF7C38E4F48}" v="29" dt="2024-02-08T14:37:35.901"/>
    <p1510:client id="{963C1AE8-823D-429C-85B1-335D9008EE38}" v="1854" dt="2024-02-09T13:30:51.357"/>
    <p1510:client id="{AB5B3D30-2972-4098-81FC-90AC747F21D5}" v="106" dt="2024-02-08T21:01:03.205"/>
    <p1510:client id="{C81200AD-7F83-335B-D625-4EA98AB8E3BC}" v="103" dt="2024-02-08T14:34:34.317"/>
    <p1510:client id="{DF88BEB8-7AE2-02A7-6E88-148DB9956312}" v="4" dt="2024-02-09T12:33:11.192"/>
    <p1510:client id="{F784CD3A-6181-A507-B389-33B6A0B44344}" v="65" dt="2024-02-08T13:55:35.931"/>
  </p1510:revLst>
</p1510:revInfo>
</file>

<file path=ppt/tableStyles.xml><?xml version="1.0" encoding="utf-8"?>
<a:tblStyleLst xmlns:a="http://schemas.openxmlformats.org/drawingml/2006/main" def="{9703C4AC-D76D-4FD5-9B55-D667427894AE}">
  <a:tblStyle styleId="{9703C4AC-D76D-4FD5-9B55-D667427894AE}" styleName="Table_0">
    <a:wholeTbl>
      <a:tcTxStyle b="off" i="off">
        <a:font>
          <a:latin typeface="Arial"/>
          <a:ea typeface="Arial"/>
          <a:cs typeface="Arial"/>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FFFCE6"/>
          </a:solidFill>
        </a:fill>
      </a:tcStyle>
    </a:wholeTbl>
    <a:band1H>
      <a:tcTxStyle/>
      <a:tcStyle>
        <a:tcBdr/>
        <a:fill>
          <a:solidFill>
            <a:srgbClr val="FFFACA"/>
          </a:solidFill>
        </a:fill>
      </a:tcStyle>
    </a:band1H>
    <a:band2H>
      <a:tcTxStyle/>
      <a:tcStyle>
        <a:tcBdr/>
      </a:tcStyle>
    </a:band2H>
    <a:band1V>
      <a:tcTxStyle/>
      <a:tcStyle>
        <a:tcBdr/>
        <a:fill>
          <a:solidFill>
            <a:srgbClr val="FFFACA"/>
          </a:solidFill>
        </a:fill>
      </a:tcStyle>
    </a:band1V>
    <a:band2V>
      <a:tcTxStyle/>
      <a:tcStyle>
        <a:tcBdr/>
      </a:tcStyle>
    </a:band2V>
    <a:lastCol>
      <a:tcTxStyle b="on" i="off">
        <a:font>
          <a:latin typeface="Arial"/>
          <a:ea typeface="Arial"/>
          <a:cs typeface="Arial"/>
        </a:font>
        <a:schemeClr val="lt1"/>
      </a:tcTxStyle>
      <a:tcStyle>
        <a:tcBdr/>
        <a:fill>
          <a:solidFill>
            <a:schemeClr val="accent1"/>
          </a:solidFill>
        </a:fill>
      </a:tcStyle>
    </a:lastCol>
    <a:firstCol>
      <a:tcTxStyle b="on" i="off">
        <a:font>
          <a:latin typeface="Arial"/>
          <a:ea typeface="Arial"/>
          <a:cs typeface="Arial"/>
        </a:font>
        <a:schemeClr val="lt1"/>
      </a:tcTxStyle>
      <a:tcStyle>
        <a:tcBdr/>
        <a:fill>
          <a:solidFill>
            <a:schemeClr val="accent1"/>
          </a:solidFill>
        </a:fill>
      </a:tcStyle>
    </a:firstCol>
    <a:lastRow>
      <a:tcTxStyle b="on" i="off">
        <a:font>
          <a:latin typeface="Arial"/>
          <a:ea typeface="Arial"/>
          <a:cs typeface="Arial"/>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Arial"/>
          <a:ea typeface="Arial"/>
          <a:cs typeface="Arial"/>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 styleId="{32CC3B6D-8294-4D67-92CD-39B6E8F8AFF4}"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C2FFA5D-87B4-456A-9821-1D502468CF0F}" styleName="Stijl, thema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121" autoAdjust="0"/>
    <p:restoredTop sz="95226" autoAdjust="0"/>
  </p:normalViewPr>
  <p:slideViewPr>
    <p:cSldViewPr snapToGrid="0">
      <p:cViewPr varScale="1">
        <p:scale>
          <a:sx n="214" d="100"/>
          <a:sy n="214" d="100"/>
        </p:scale>
        <p:origin x="534" y="180"/>
      </p:cViewPr>
      <p:guideLst/>
    </p:cSldViewPr>
  </p:slideViewPr>
  <p:outlineViewPr>
    <p:cViewPr>
      <p:scale>
        <a:sx n="33" d="100"/>
        <a:sy n="33" d="100"/>
      </p:scale>
      <p:origin x="0" y="-12706"/>
    </p:cViewPr>
  </p:outlineViewPr>
  <p:notesTextViewPr>
    <p:cViewPr>
      <p:scale>
        <a:sx n="1" d="1"/>
        <a:sy n="1" d="1"/>
      </p:scale>
      <p:origin x="0" y="0"/>
    </p:cViewPr>
  </p:notesTextViewPr>
  <p:notesViewPr>
    <p:cSldViewPr snapToGrid="0">
      <p:cViewPr varScale="1">
        <p:scale>
          <a:sx n="65" d="100"/>
          <a:sy n="65" d="100"/>
        </p:scale>
        <p:origin x="845" y="4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3.xml"/><Relationship Id="rId18" Type="http://schemas.openxmlformats.org/officeDocument/2006/relationships/slide" Target="slides/slide8.xml"/><Relationship Id="rId26" Type="http://schemas.openxmlformats.org/officeDocument/2006/relationships/slide" Target="slides/slide16.xml"/><Relationship Id="rId39" Type="http://schemas.openxmlformats.org/officeDocument/2006/relationships/slide" Target="slides/slide29.xml"/><Relationship Id="rId21" Type="http://schemas.openxmlformats.org/officeDocument/2006/relationships/slide" Target="slides/slide11.xml"/><Relationship Id="rId34" Type="http://schemas.openxmlformats.org/officeDocument/2006/relationships/slide" Target="slides/slide24.xml"/><Relationship Id="rId42" Type="http://schemas.openxmlformats.org/officeDocument/2006/relationships/slide" Target="slides/slide32.xml"/><Relationship Id="rId47" Type="http://schemas.openxmlformats.org/officeDocument/2006/relationships/slide" Target="slides/slide37.xml"/><Relationship Id="rId50" Type="http://schemas.openxmlformats.org/officeDocument/2006/relationships/slide" Target="slides/slide40.xml"/><Relationship Id="rId55" Type="http://schemas.openxmlformats.org/officeDocument/2006/relationships/slide" Target="slides/slide45.xml"/><Relationship Id="rId63" Type="http://schemas.openxmlformats.org/officeDocument/2006/relationships/font" Target="fonts/font7.fntdata"/><Relationship Id="rId68" Type="http://schemas.openxmlformats.org/officeDocument/2006/relationships/font" Target="fonts/font12.fntdata"/><Relationship Id="rId76" Type="http://schemas.openxmlformats.org/officeDocument/2006/relationships/font" Target="fonts/font20.fntdata"/><Relationship Id="rId84" Type="http://schemas.openxmlformats.org/officeDocument/2006/relationships/viewProps" Target="viewProps.xml"/><Relationship Id="rId7" Type="http://schemas.openxmlformats.org/officeDocument/2006/relationships/slideMaster" Target="slideMasters/slideMaster4.xml"/><Relationship Id="rId71" Type="http://schemas.openxmlformats.org/officeDocument/2006/relationships/font" Target="fonts/font15.fntdata"/><Relationship Id="rId2" Type="http://schemas.openxmlformats.org/officeDocument/2006/relationships/customXml" Target="../customXml/item2.xml"/><Relationship Id="rId16" Type="http://schemas.openxmlformats.org/officeDocument/2006/relationships/slide" Target="slides/slide6.xml"/><Relationship Id="rId29" Type="http://schemas.openxmlformats.org/officeDocument/2006/relationships/slide" Target="slides/slide19.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slide" Target="slides/slide22.xml"/><Relationship Id="rId37" Type="http://schemas.openxmlformats.org/officeDocument/2006/relationships/slide" Target="slides/slide27.xml"/><Relationship Id="rId40" Type="http://schemas.openxmlformats.org/officeDocument/2006/relationships/slide" Target="slides/slide30.xml"/><Relationship Id="rId45" Type="http://schemas.openxmlformats.org/officeDocument/2006/relationships/slide" Target="slides/slide35.xml"/><Relationship Id="rId53" Type="http://schemas.openxmlformats.org/officeDocument/2006/relationships/slide" Target="slides/slide43.xml"/><Relationship Id="rId58" Type="http://schemas.openxmlformats.org/officeDocument/2006/relationships/font" Target="fonts/font2.fntdata"/><Relationship Id="rId66" Type="http://schemas.openxmlformats.org/officeDocument/2006/relationships/font" Target="fonts/font10.fntdata"/><Relationship Id="rId74" Type="http://schemas.openxmlformats.org/officeDocument/2006/relationships/font" Target="fonts/font18.fntdata"/><Relationship Id="rId79" Type="http://schemas.openxmlformats.org/officeDocument/2006/relationships/font" Target="fonts/font23.fntdata"/><Relationship Id="rId87" Type="http://schemas.microsoft.com/office/2015/10/relationships/revisionInfo" Target="revisionInfo.xml"/><Relationship Id="rId5" Type="http://schemas.openxmlformats.org/officeDocument/2006/relationships/slideMaster" Target="slideMasters/slideMaster2.xml"/><Relationship Id="rId61" Type="http://schemas.openxmlformats.org/officeDocument/2006/relationships/font" Target="fonts/font5.fntdata"/><Relationship Id="rId82" Type="http://schemas.openxmlformats.org/officeDocument/2006/relationships/font" Target="fonts/font26.fntdata"/><Relationship Id="rId19" Type="http://schemas.openxmlformats.org/officeDocument/2006/relationships/slide" Target="slides/slide9.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slide" Target="slides/slide25.xml"/><Relationship Id="rId43" Type="http://schemas.openxmlformats.org/officeDocument/2006/relationships/slide" Target="slides/slide33.xml"/><Relationship Id="rId48" Type="http://schemas.openxmlformats.org/officeDocument/2006/relationships/slide" Target="slides/slide38.xml"/><Relationship Id="rId56" Type="http://schemas.openxmlformats.org/officeDocument/2006/relationships/notesMaster" Target="notesMasters/notesMaster1.xml"/><Relationship Id="rId64" Type="http://schemas.openxmlformats.org/officeDocument/2006/relationships/font" Target="fonts/font8.fntdata"/><Relationship Id="rId69" Type="http://schemas.openxmlformats.org/officeDocument/2006/relationships/font" Target="fonts/font13.fntdata"/><Relationship Id="rId77" Type="http://schemas.openxmlformats.org/officeDocument/2006/relationships/font" Target="fonts/font21.fntdata"/><Relationship Id="rId8" Type="http://schemas.openxmlformats.org/officeDocument/2006/relationships/slideMaster" Target="slideMasters/slideMaster5.xml"/><Relationship Id="rId51" Type="http://schemas.openxmlformats.org/officeDocument/2006/relationships/slide" Target="slides/slide41.xml"/><Relationship Id="rId72" Type="http://schemas.openxmlformats.org/officeDocument/2006/relationships/font" Target="fonts/font16.fntdata"/><Relationship Id="rId80" Type="http://schemas.openxmlformats.org/officeDocument/2006/relationships/font" Target="fonts/font24.fntdata"/><Relationship Id="rId85"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slide" Target="slides/slide23.xml"/><Relationship Id="rId38" Type="http://schemas.openxmlformats.org/officeDocument/2006/relationships/slide" Target="slides/slide28.xml"/><Relationship Id="rId46" Type="http://schemas.openxmlformats.org/officeDocument/2006/relationships/slide" Target="slides/slide36.xml"/><Relationship Id="rId59" Type="http://schemas.openxmlformats.org/officeDocument/2006/relationships/font" Target="fonts/font3.fntdata"/><Relationship Id="rId67" Type="http://schemas.openxmlformats.org/officeDocument/2006/relationships/font" Target="fonts/font11.fntdata"/><Relationship Id="rId20" Type="http://schemas.openxmlformats.org/officeDocument/2006/relationships/slide" Target="slides/slide10.xml"/><Relationship Id="rId41" Type="http://schemas.openxmlformats.org/officeDocument/2006/relationships/slide" Target="slides/slide31.xml"/><Relationship Id="rId54" Type="http://schemas.openxmlformats.org/officeDocument/2006/relationships/slide" Target="slides/slide44.xml"/><Relationship Id="rId62" Type="http://schemas.openxmlformats.org/officeDocument/2006/relationships/font" Target="fonts/font6.fntdata"/><Relationship Id="rId70" Type="http://schemas.openxmlformats.org/officeDocument/2006/relationships/font" Target="fonts/font14.fntdata"/><Relationship Id="rId75" Type="http://schemas.openxmlformats.org/officeDocument/2006/relationships/font" Target="fonts/font19.fntdata"/><Relationship Id="rId83" Type="http://schemas.openxmlformats.org/officeDocument/2006/relationships/presProps" Target="presProps.xml"/><Relationship Id="rId88"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slide" Target="slides/slide26.xml"/><Relationship Id="rId49" Type="http://schemas.openxmlformats.org/officeDocument/2006/relationships/slide" Target="slides/slide39.xml"/><Relationship Id="rId57" Type="http://schemas.openxmlformats.org/officeDocument/2006/relationships/font" Target="fonts/font1.fntdata"/><Relationship Id="rId10" Type="http://schemas.openxmlformats.org/officeDocument/2006/relationships/slideMaster" Target="slideMasters/slideMaster7.xml"/><Relationship Id="rId31" Type="http://schemas.openxmlformats.org/officeDocument/2006/relationships/slide" Target="slides/slide21.xml"/><Relationship Id="rId44" Type="http://schemas.openxmlformats.org/officeDocument/2006/relationships/slide" Target="slides/slide34.xml"/><Relationship Id="rId52" Type="http://schemas.openxmlformats.org/officeDocument/2006/relationships/slide" Target="slides/slide42.xml"/><Relationship Id="rId60" Type="http://schemas.openxmlformats.org/officeDocument/2006/relationships/font" Target="fonts/font4.fntdata"/><Relationship Id="rId65" Type="http://schemas.openxmlformats.org/officeDocument/2006/relationships/font" Target="fonts/font9.fntdata"/><Relationship Id="rId73" Type="http://schemas.openxmlformats.org/officeDocument/2006/relationships/font" Target="fonts/font17.fntdata"/><Relationship Id="rId78" Type="http://schemas.openxmlformats.org/officeDocument/2006/relationships/font" Target="fonts/font22.fntdata"/><Relationship Id="rId81" Type="http://schemas.openxmlformats.org/officeDocument/2006/relationships/font" Target="fonts/font25.fntdata"/><Relationship Id="rId86" Type="http://schemas.openxmlformats.org/officeDocument/2006/relationships/tableStyles" Target="tableStyles.xml"/></Relationships>
</file>

<file path=ppt/comments/modernComment_23E_815C1FC2.xml><?xml version="1.0" encoding="utf-8"?>
<p188:cmLst xmlns:a="http://schemas.openxmlformats.org/drawingml/2006/main" xmlns:r="http://schemas.openxmlformats.org/officeDocument/2006/relationships" xmlns:p188="http://schemas.microsoft.com/office/powerpoint/2018/8/main">
  <p188:cm id="{B929DCDA-AF56-4E91-A671-DC269FC9990E}" authorId="{00000000-0000-0000-0000-000000000000}" status="resolved" created="2024-02-08T18:59:34.396">
    <pc:sldMkLst xmlns:pc="http://schemas.microsoft.com/office/powerpoint/2013/main/command">
      <pc:docMk/>
      <pc:sldMk cId="2170298306" sldId="574"/>
    </pc:sldMkLst>
    <p188:txBody>
      <a:bodyPr/>
      <a:lstStyle/>
      <a:p>
        <a:r>
          <a:rPr lang="en-GB"/>
          <a:t>Still to be adapted</a:t>
        </a:r>
      </a:p>
    </p188:txBody>
    <p188:extLst>
      <p:ext xmlns:p="http://schemas.openxmlformats.org/presentationml/2006/main" uri="{5BB2D875-25FF-4072-B9AC-8F64D62656EB}">
        <p228:taskDetails xmlns:p228="http://schemas.microsoft.com/office/powerpoint/2022/08/main">
          <p228:history/>
        </p228:taskDetails>
      </p:ext>
    </p188:extLst>
  </p188:cm>
</p188: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EED4F8A-483A-4CB6-9D2E-D9B68BA464CD}" type="doc">
      <dgm:prSet loTypeId="urn:microsoft.com/office/officeart/2005/8/layout/process3" loCatId="process" qsTypeId="urn:microsoft.com/office/officeart/2005/8/quickstyle/simple1" qsCatId="simple" csTypeId="urn:microsoft.com/office/officeart/2005/8/colors/accent1_2" csCatId="accent1" phldr="1"/>
      <dgm:spPr/>
      <dgm:t>
        <a:bodyPr/>
        <a:lstStyle/>
        <a:p>
          <a:endParaRPr lang="nl-BE"/>
        </a:p>
      </dgm:t>
    </dgm:pt>
    <dgm:pt modelId="{89045EF1-964A-449E-9FBE-051D25355694}">
      <dgm:prSet phldrT="[Text]"/>
      <dgm:spPr/>
      <dgm:t>
        <a:bodyPr/>
        <a:lstStyle/>
        <a:p>
          <a:r>
            <a:rPr lang="nl-BE" dirty="0">
              <a:solidFill>
                <a:schemeClr val="tx1"/>
              </a:solidFill>
              <a:latin typeface="FlandersArtSans-Regular" panose="00000500000000000000" pitchFamily="2" charset="0"/>
            </a:rPr>
            <a:t>2023</a:t>
          </a:r>
        </a:p>
      </dgm:t>
    </dgm:pt>
    <dgm:pt modelId="{8D6F3E2F-662F-4F07-B89F-515C13D4FD53}" type="parTrans" cxnId="{D2BCD618-018F-42D4-8C77-4BBD3D3D0F69}">
      <dgm:prSet/>
      <dgm:spPr/>
      <dgm:t>
        <a:bodyPr/>
        <a:lstStyle/>
        <a:p>
          <a:endParaRPr lang="nl-BE"/>
        </a:p>
      </dgm:t>
    </dgm:pt>
    <dgm:pt modelId="{252DB686-FA9E-4265-9A8D-0921D3EDA811}" type="sibTrans" cxnId="{D2BCD618-018F-42D4-8C77-4BBD3D3D0F69}">
      <dgm:prSet/>
      <dgm:spPr/>
      <dgm:t>
        <a:bodyPr/>
        <a:lstStyle/>
        <a:p>
          <a:endParaRPr lang="nl-BE"/>
        </a:p>
      </dgm:t>
    </dgm:pt>
    <dgm:pt modelId="{99F108C4-1BB4-4871-9EE8-BE5A1E16EEFE}">
      <dgm:prSet phldrT="[Text]"/>
      <dgm:spPr/>
      <dgm:t>
        <a:bodyPr/>
        <a:lstStyle/>
        <a:p>
          <a:r>
            <a:rPr lang="nl-BE" dirty="0">
              <a:solidFill>
                <a:schemeClr val="tx1"/>
              </a:solidFill>
              <a:latin typeface="FlandersArtSans-Regular" panose="00000500000000000000" pitchFamily="2" charset="0"/>
            </a:rPr>
            <a:t>2024 - 2025</a:t>
          </a:r>
        </a:p>
      </dgm:t>
    </dgm:pt>
    <dgm:pt modelId="{A3D33AF7-3331-4AFE-BDBB-5750CDC174DB}" type="parTrans" cxnId="{CD7245B8-98D1-4583-B360-829A6EB82FF2}">
      <dgm:prSet/>
      <dgm:spPr/>
      <dgm:t>
        <a:bodyPr/>
        <a:lstStyle/>
        <a:p>
          <a:endParaRPr lang="nl-BE"/>
        </a:p>
      </dgm:t>
    </dgm:pt>
    <dgm:pt modelId="{781FFAFA-1DF3-4D7F-A5D2-E6D283319162}" type="sibTrans" cxnId="{CD7245B8-98D1-4583-B360-829A6EB82FF2}">
      <dgm:prSet/>
      <dgm:spPr/>
      <dgm:t>
        <a:bodyPr/>
        <a:lstStyle/>
        <a:p>
          <a:endParaRPr lang="nl-BE"/>
        </a:p>
      </dgm:t>
    </dgm:pt>
    <dgm:pt modelId="{7D246400-A535-4565-861B-6A41AC4782F9}">
      <dgm:prSet phldrT="[Text]"/>
      <dgm:spPr/>
      <dgm:t>
        <a:bodyPr/>
        <a:lstStyle/>
        <a:p>
          <a:pPr>
            <a:buNone/>
          </a:pPr>
          <a:r>
            <a:rPr lang="en-US" dirty="0">
              <a:latin typeface="FlandersArtSans-Regular" panose="00000500000000000000" pitchFamily="2" charset="0"/>
            </a:rPr>
            <a:t>Implementation of new validation rules </a:t>
          </a:r>
          <a:r>
            <a:rPr lang="nl-BE" dirty="0">
              <a:latin typeface="FlandersArtSans-Regular" panose="00000500000000000000" pitchFamily="2" charset="0"/>
            </a:rPr>
            <a:t>IMKL 3.0</a:t>
          </a:r>
        </a:p>
      </dgm:t>
    </dgm:pt>
    <dgm:pt modelId="{5C80CAA7-D470-4C6D-9D0F-737C930FABBC}" type="parTrans" cxnId="{16CDEC9D-7767-40EA-B826-ED2DBC900A07}">
      <dgm:prSet/>
      <dgm:spPr/>
      <dgm:t>
        <a:bodyPr/>
        <a:lstStyle/>
        <a:p>
          <a:endParaRPr lang="nl-BE"/>
        </a:p>
      </dgm:t>
    </dgm:pt>
    <dgm:pt modelId="{F9A4093E-53E1-4212-BC94-E9883F1EAAE8}" type="sibTrans" cxnId="{16CDEC9D-7767-40EA-B826-ED2DBC900A07}">
      <dgm:prSet/>
      <dgm:spPr/>
      <dgm:t>
        <a:bodyPr/>
        <a:lstStyle/>
        <a:p>
          <a:endParaRPr lang="nl-BE"/>
        </a:p>
      </dgm:t>
    </dgm:pt>
    <dgm:pt modelId="{1C1308F7-5263-41BB-860D-DFB22180E832}">
      <dgm:prSet phldr="0" custT="1"/>
      <dgm:spPr/>
      <dgm:t>
        <a:bodyPr/>
        <a:lstStyle/>
        <a:p>
          <a:pPr rtl="0">
            <a:buNone/>
          </a:pPr>
          <a:r>
            <a:rPr lang="nl-BE" sz="1800" kern="1200" dirty="0">
              <a:latin typeface="FlandersArtSans-Regular" panose="00000500000000000000" pitchFamily="2" charset="0"/>
            </a:rPr>
            <a:t>Analysis </a:t>
          </a:r>
          <a:r>
            <a:rPr lang="nl-BE" sz="1800" kern="1200" dirty="0">
              <a:solidFill>
                <a:srgbClr val="373636">
                  <a:hueOff val="0"/>
                  <a:satOff val="0"/>
                  <a:lumOff val="0"/>
                  <a:alphaOff val="0"/>
                </a:srgbClr>
              </a:solidFill>
              <a:latin typeface="FlandersArtSans-Regular" panose="00000500000000000000" pitchFamily="2" charset="0"/>
              <a:ea typeface="+mn-ea"/>
              <a:cs typeface="+mn-cs"/>
            </a:rPr>
            <a:t>data model</a:t>
          </a:r>
        </a:p>
      </dgm:t>
    </dgm:pt>
    <dgm:pt modelId="{20EEAA5D-0226-4638-AC42-30A0C723D079}" type="parTrans" cxnId="{69A38222-84E1-41AF-A14F-F36D3EAAA63E}">
      <dgm:prSet/>
      <dgm:spPr/>
      <dgm:t>
        <a:bodyPr/>
        <a:lstStyle/>
        <a:p>
          <a:endParaRPr lang="nl-BE"/>
        </a:p>
      </dgm:t>
    </dgm:pt>
    <dgm:pt modelId="{C9343345-F9FC-4CC7-AF81-7131CF515CD7}" type="sibTrans" cxnId="{69A38222-84E1-41AF-A14F-F36D3EAAA63E}">
      <dgm:prSet/>
      <dgm:spPr/>
      <dgm:t>
        <a:bodyPr/>
        <a:lstStyle/>
        <a:p>
          <a:endParaRPr lang="nl-BE"/>
        </a:p>
      </dgm:t>
    </dgm:pt>
    <dgm:pt modelId="{7DE4F12A-66DC-4B0F-88A0-00AEC6F7D1B1}" type="pres">
      <dgm:prSet presAssocID="{7EED4F8A-483A-4CB6-9D2E-D9B68BA464CD}" presName="linearFlow" presStyleCnt="0">
        <dgm:presLayoutVars>
          <dgm:dir/>
          <dgm:animLvl val="lvl"/>
          <dgm:resizeHandles val="exact"/>
        </dgm:presLayoutVars>
      </dgm:prSet>
      <dgm:spPr/>
    </dgm:pt>
    <dgm:pt modelId="{0844B561-9229-4A51-B77C-4376A0858162}" type="pres">
      <dgm:prSet presAssocID="{89045EF1-964A-449E-9FBE-051D25355694}" presName="composite" presStyleCnt="0"/>
      <dgm:spPr/>
    </dgm:pt>
    <dgm:pt modelId="{9A351EC7-59BB-4429-B2E6-79BF2F3A2156}" type="pres">
      <dgm:prSet presAssocID="{89045EF1-964A-449E-9FBE-051D25355694}" presName="parTx" presStyleLbl="node1" presStyleIdx="0" presStyleCnt="2">
        <dgm:presLayoutVars>
          <dgm:chMax val="0"/>
          <dgm:chPref val="0"/>
          <dgm:bulletEnabled val="1"/>
        </dgm:presLayoutVars>
      </dgm:prSet>
      <dgm:spPr/>
    </dgm:pt>
    <dgm:pt modelId="{C7E6C82A-9C41-4C2F-BFDF-9CCB233FE696}" type="pres">
      <dgm:prSet presAssocID="{89045EF1-964A-449E-9FBE-051D25355694}" presName="parSh" presStyleLbl="node1" presStyleIdx="0" presStyleCnt="2"/>
      <dgm:spPr/>
    </dgm:pt>
    <dgm:pt modelId="{C726D9A1-6945-4C2F-8AB9-87FFCEA1EF06}" type="pres">
      <dgm:prSet presAssocID="{89045EF1-964A-449E-9FBE-051D25355694}" presName="desTx" presStyleLbl="fgAcc1" presStyleIdx="0" presStyleCnt="2">
        <dgm:presLayoutVars>
          <dgm:bulletEnabled val="1"/>
        </dgm:presLayoutVars>
      </dgm:prSet>
      <dgm:spPr/>
    </dgm:pt>
    <dgm:pt modelId="{B3FF5985-7769-4F39-BA3A-D9FD59139B69}" type="pres">
      <dgm:prSet presAssocID="{252DB686-FA9E-4265-9A8D-0921D3EDA811}" presName="sibTrans" presStyleLbl="sibTrans2D1" presStyleIdx="0" presStyleCnt="1"/>
      <dgm:spPr/>
    </dgm:pt>
    <dgm:pt modelId="{B7D26301-8618-4246-8DC6-13873BCC375E}" type="pres">
      <dgm:prSet presAssocID="{252DB686-FA9E-4265-9A8D-0921D3EDA811}" presName="connTx" presStyleLbl="sibTrans2D1" presStyleIdx="0" presStyleCnt="1"/>
      <dgm:spPr/>
    </dgm:pt>
    <dgm:pt modelId="{30565323-FBA5-4E33-AED5-75A10F36D697}" type="pres">
      <dgm:prSet presAssocID="{99F108C4-1BB4-4871-9EE8-BE5A1E16EEFE}" presName="composite" presStyleCnt="0"/>
      <dgm:spPr/>
    </dgm:pt>
    <dgm:pt modelId="{4BDA3220-843B-4EA2-A5A6-363E47678113}" type="pres">
      <dgm:prSet presAssocID="{99F108C4-1BB4-4871-9EE8-BE5A1E16EEFE}" presName="parTx" presStyleLbl="node1" presStyleIdx="0" presStyleCnt="2">
        <dgm:presLayoutVars>
          <dgm:chMax val="0"/>
          <dgm:chPref val="0"/>
          <dgm:bulletEnabled val="1"/>
        </dgm:presLayoutVars>
      </dgm:prSet>
      <dgm:spPr/>
    </dgm:pt>
    <dgm:pt modelId="{3986826B-1013-42C8-AE55-B9695BBE29D5}" type="pres">
      <dgm:prSet presAssocID="{99F108C4-1BB4-4871-9EE8-BE5A1E16EEFE}" presName="parSh" presStyleLbl="node1" presStyleIdx="1" presStyleCnt="2"/>
      <dgm:spPr/>
    </dgm:pt>
    <dgm:pt modelId="{73879F61-9E61-40A7-8916-63DFA4B2B10F}" type="pres">
      <dgm:prSet presAssocID="{99F108C4-1BB4-4871-9EE8-BE5A1E16EEFE}" presName="desTx" presStyleLbl="fgAcc1" presStyleIdx="1" presStyleCnt="2" custScaleY="118561">
        <dgm:presLayoutVars>
          <dgm:bulletEnabled val="1"/>
        </dgm:presLayoutVars>
      </dgm:prSet>
      <dgm:spPr/>
    </dgm:pt>
  </dgm:ptLst>
  <dgm:cxnLst>
    <dgm:cxn modelId="{D2BCD618-018F-42D4-8C77-4BBD3D3D0F69}" srcId="{7EED4F8A-483A-4CB6-9D2E-D9B68BA464CD}" destId="{89045EF1-964A-449E-9FBE-051D25355694}" srcOrd="0" destOrd="0" parTransId="{8D6F3E2F-662F-4F07-B89F-515C13D4FD53}" sibTransId="{252DB686-FA9E-4265-9A8D-0921D3EDA811}"/>
    <dgm:cxn modelId="{D2695F1F-6259-4860-ABC3-6EF610AC4B38}" type="presOf" srcId="{1C1308F7-5263-41BB-860D-DFB22180E832}" destId="{C726D9A1-6945-4C2F-8AB9-87FFCEA1EF06}" srcOrd="0" destOrd="0" presId="urn:microsoft.com/office/officeart/2005/8/layout/process3"/>
    <dgm:cxn modelId="{69A38222-84E1-41AF-A14F-F36D3EAAA63E}" srcId="{89045EF1-964A-449E-9FBE-051D25355694}" destId="{1C1308F7-5263-41BB-860D-DFB22180E832}" srcOrd="0" destOrd="0" parTransId="{20EEAA5D-0226-4638-AC42-30A0C723D079}" sibTransId="{C9343345-F9FC-4CC7-AF81-7131CF515CD7}"/>
    <dgm:cxn modelId="{9D4A9525-6CD7-4445-AECC-0409DB730FD0}" type="presOf" srcId="{7D246400-A535-4565-861B-6A41AC4782F9}" destId="{73879F61-9E61-40A7-8916-63DFA4B2B10F}" srcOrd="0" destOrd="0" presId="urn:microsoft.com/office/officeart/2005/8/layout/process3"/>
    <dgm:cxn modelId="{3C421E3D-821F-4288-8BD5-0226586FDC12}" type="presOf" srcId="{7EED4F8A-483A-4CB6-9D2E-D9B68BA464CD}" destId="{7DE4F12A-66DC-4B0F-88A0-00AEC6F7D1B1}" srcOrd="0" destOrd="0" presId="urn:microsoft.com/office/officeart/2005/8/layout/process3"/>
    <dgm:cxn modelId="{377AB840-6F94-4A8E-A902-B1F2E7227061}" type="presOf" srcId="{89045EF1-964A-449E-9FBE-051D25355694}" destId="{C7E6C82A-9C41-4C2F-BFDF-9CCB233FE696}" srcOrd="1" destOrd="0" presId="urn:microsoft.com/office/officeart/2005/8/layout/process3"/>
    <dgm:cxn modelId="{28C5A752-BE23-42A8-942C-A0FE654C81E7}" type="presOf" srcId="{89045EF1-964A-449E-9FBE-051D25355694}" destId="{9A351EC7-59BB-4429-B2E6-79BF2F3A2156}" srcOrd="0" destOrd="0" presId="urn:microsoft.com/office/officeart/2005/8/layout/process3"/>
    <dgm:cxn modelId="{3DC11F82-BAC1-4B83-86C0-321232A1FA04}" type="presOf" srcId="{252DB686-FA9E-4265-9A8D-0921D3EDA811}" destId="{B3FF5985-7769-4F39-BA3A-D9FD59139B69}" srcOrd="0" destOrd="0" presId="urn:microsoft.com/office/officeart/2005/8/layout/process3"/>
    <dgm:cxn modelId="{E28AAD8B-AA62-400B-AAA5-BDE048E47014}" type="presOf" srcId="{99F108C4-1BB4-4871-9EE8-BE5A1E16EEFE}" destId="{3986826B-1013-42C8-AE55-B9695BBE29D5}" srcOrd="1" destOrd="0" presId="urn:microsoft.com/office/officeart/2005/8/layout/process3"/>
    <dgm:cxn modelId="{80FC7093-7E54-4F48-A85B-EC3FF9B9F006}" type="presOf" srcId="{99F108C4-1BB4-4871-9EE8-BE5A1E16EEFE}" destId="{4BDA3220-843B-4EA2-A5A6-363E47678113}" srcOrd="0" destOrd="0" presId="urn:microsoft.com/office/officeart/2005/8/layout/process3"/>
    <dgm:cxn modelId="{16CDEC9D-7767-40EA-B826-ED2DBC900A07}" srcId="{99F108C4-1BB4-4871-9EE8-BE5A1E16EEFE}" destId="{7D246400-A535-4565-861B-6A41AC4782F9}" srcOrd="0" destOrd="0" parTransId="{5C80CAA7-D470-4C6D-9D0F-737C930FABBC}" sibTransId="{F9A4093E-53E1-4212-BC94-E9883F1EAAE8}"/>
    <dgm:cxn modelId="{CD7245B8-98D1-4583-B360-829A6EB82FF2}" srcId="{7EED4F8A-483A-4CB6-9D2E-D9B68BA464CD}" destId="{99F108C4-1BB4-4871-9EE8-BE5A1E16EEFE}" srcOrd="1" destOrd="0" parTransId="{A3D33AF7-3331-4AFE-BDBB-5750CDC174DB}" sibTransId="{781FFAFA-1DF3-4D7F-A5D2-E6D283319162}"/>
    <dgm:cxn modelId="{EA2F3DF0-42F6-4996-A033-92C1D44E8DCD}" type="presOf" srcId="{252DB686-FA9E-4265-9A8D-0921D3EDA811}" destId="{B7D26301-8618-4246-8DC6-13873BCC375E}" srcOrd="1" destOrd="0" presId="urn:microsoft.com/office/officeart/2005/8/layout/process3"/>
    <dgm:cxn modelId="{252CEC1B-A57E-4591-9497-09452DD84DC7}" type="presParOf" srcId="{7DE4F12A-66DC-4B0F-88A0-00AEC6F7D1B1}" destId="{0844B561-9229-4A51-B77C-4376A0858162}" srcOrd="0" destOrd="0" presId="urn:microsoft.com/office/officeart/2005/8/layout/process3"/>
    <dgm:cxn modelId="{0772F684-5E2B-4782-B5A5-0D151AE51DF0}" type="presParOf" srcId="{0844B561-9229-4A51-B77C-4376A0858162}" destId="{9A351EC7-59BB-4429-B2E6-79BF2F3A2156}" srcOrd="0" destOrd="0" presId="urn:microsoft.com/office/officeart/2005/8/layout/process3"/>
    <dgm:cxn modelId="{887F8845-AEE1-430C-8BBF-C1316D0127A7}" type="presParOf" srcId="{0844B561-9229-4A51-B77C-4376A0858162}" destId="{C7E6C82A-9C41-4C2F-BFDF-9CCB233FE696}" srcOrd="1" destOrd="0" presId="urn:microsoft.com/office/officeart/2005/8/layout/process3"/>
    <dgm:cxn modelId="{964E22AF-CDA3-4A32-91C1-C38C6E92CF5C}" type="presParOf" srcId="{0844B561-9229-4A51-B77C-4376A0858162}" destId="{C726D9A1-6945-4C2F-8AB9-87FFCEA1EF06}" srcOrd="2" destOrd="0" presId="urn:microsoft.com/office/officeart/2005/8/layout/process3"/>
    <dgm:cxn modelId="{6C859219-E7FF-4BAB-8DF2-55E1CDBFD504}" type="presParOf" srcId="{7DE4F12A-66DC-4B0F-88A0-00AEC6F7D1B1}" destId="{B3FF5985-7769-4F39-BA3A-D9FD59139B69}" srcOrd="1" destOrd="0" presId="urn:microsoft.com/office/officeart/2005/8/layout/process3"/>
    <dgm:cxn modelId="{0B8B01B7-EB59-43DA-85A8-FF8DD176A372}" type="presParOf" srcId="{B3FF5985-7769-4F39-BA3A-D9FD59139B69}" destId="{B7D26301-8618-4246-8DC6-13873BCC375E}" srcOrd="0" destOrd="0" presId="urn:microsoft.com/office/officeart/2005/8/layout/process3"/>
    <dgm:cxn modelId="{1008F279-559D-40A4-9D4C-675C8120007A}" type="presParOf" srcId="{7DE4F12A-66DC-4B0F-88A0-00AEC6F7D1B1}" destId="{30565323-FBA5-4E33-AED5-75A10F36D697}" srcOrd="2" destOrd="0" presId="urn:microsoft.com/office/officeart/2005/8/layout/process3"/>
    <dgm:cxn modelId="{1C3D2E1F-72EA-4703-A274-FF420E1396F3}" type="presParOf" srcId="{30565323-FBA5-4E33-AED5-75A10F36D697}" destId="{4BDA3220-843B-4EA2-A5A6-363E47678113}" srcOrd="0" destOrd="0" presId="urn:microsoft.com/office/officeart/2005/8/layout/process3"/>
    <dgm:cxn modelId="{B3D0362D-E2C1-497D-A424-D165E13C0DB8}" type="presParOf" srcId="{30565323-FBA5-4E33-AED5-75A10F36D697}" destId="{3986826B-1013-42C8-AE55-B9695BBE29D5}" srcOrd="1" destOrd="0" presId="urn:microsoft.com/office/officeart/2005/8/layout/process3"/>
    <dgm:cxn modelId="{1B5F7329-0BEE-4851-9AD2-705DEB4697E0}" type="presParOf" srcId="{30565323-FBA5-4E33-AED5-75A10F36D697}" destId="{73879F61-9E61-40A7-8916-63DFA4B2B10F}" srcOrd="2" destOrd="0" presId="urn:microsoft.com/office/officeart/2005/8/layout/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285E1A1-B10D-4802-8942-4448DBAF0FC1}" type="doc">
      <dgm:prSet loTypeId="urn:microsoft.com/office/officeart/2005/8/layout/chevron1" loCatId="process" qsTypeId="urn:microsoft.com/office/officeart/2005/8/quickstyle/simple1" qsCatId="simple" csTypeId="urn:microsoft.com/office/officeart/2005/8/colors/accent1_2" csCatId="accent1" phldr="1"/>
      <dgm:spPr/>
    </dgm:pt>
    <dgm:pt modelId="{E5DD3C12-ADB3-40B6-A94F-432D575B5F12}">
      <dgm:prSet phldrT="[Text]"/>
      <dgm:spPr/>
      <dgm:t>
        <a:bodyPr/>
        <a:lstStyle/>
        <a:p>
          <a:r>
            <a:rPr lang="nl-BE" dirty="0">
              <a:solidFill>
                <a:schemeClr val="tx1"/>
              </a:solidFill>
              <a:latin typeface="FlandersArtSans-Regular" panose="00000500000000000000" pitchFamily="2" charset="0"/>
            </a:rPr>
            <a:t>2024</a:t>
          </a:r>
        </a:p>
      </dgm:t>
    </dgm:pt>
    <dgm:pt modelId="{98572CA1-7E0F-4254-A0E8-DF84357C7247}" type="parTrans" cxnId="{7C4FFBB5-B4B9-4B53-9474-D549CFEA7297}">
      <dgm:prSet/>
      <dgm:spPr/>
      <dgm:t>
        <a:bodyPr/>
        <a:lstStyle/>
        <a:p>
          <a:endParaRPr lang="nl-BE">
            <a:solidFill>
              <a:schemeClr val="tx1"/>
            </a:solidFill>
          </a:endParaRPr>
        </a:p>
      </dgm:t>
    </dgm:pt>
    <dgm:pt modelId="{2FD29165-F94D-47F4-9920-4E06EB7B05CE}" type="sibTrans" cxnId="{7C4FFBB5-B4B9-4B53-9474-D549CFEA7297}">
      <dgm:prSet/>
      <dgm:spPr/>
      <dgm:t>
        <a:bodyPr/>
        <a:lstStyle/>
        <a:p>
          <a:endParaRPr lang="nl-BE">
            <a:solidFill>
              <a:schemeClr val="tx1"/>
            </a:solidFill>
          </a:endParaRPr>
        </a:p>
      </dgm:t>
    </dgm:pt>
    <dgm:pt modelId="{153237B5-A6F4-4B26-B404-563336CF3FD0}">
      <dgm:prSet phldrT="[Text]"/>
      <dgm:spPr/>
      <dgm:t>
        <a:bodyPr/>
        <a:lstStyle/>
        <a:p>
          <a:r>
            <a:rPr lang="nl-BE" dirty="0">
              <a:solidFill>
                <a:schemeClr val="tx1"/>
              </a:solidFill>
              <a:latin typeface="FlandersArtSans-Regular" panose="00000500000000000000" pitchFamily="2" charset="0"/>
            </a:rPr>
            <a:t>2025</a:t>
          </a:r>
        </a:p>
      </dgm:t>
    </dgm:pt>
    <dgm:pt modelId="{AEB37069-0A4A-4839-B70C-1C31A17FBABA}" type="parTrans" cxnId="{B5B9C0E4-4CDE-484D-AC49-740971018E63}">
      <dgm:prSet/>
      <dgm:spPr/>
      <dgm:t>
        <a:bodyPr/>
        <a:lstStyle/>
        <a:p>
          <a:endParaRPr lang="nl-BE">
            <a:solidFill>
              <a:schemeClr val="tx1"/>
            </a:solidFill>
          </a:endParaRPr>
        </a:p>
      </dgm:t>
    </dgm:pt>
    <dgm:pt modelId="{31C32C07-D376-41EA-BBB8-A7F25BB20E44}" type="sibTrans" cxnId="{B5B9C0E4-4CDE-484D-AC49-740971018E63}">
      <dgm:prSet/>
      <dgm:spPr/>
      <dgm:t>
        <a:bodyPr/>
        <a:lstStyle/>
        <a:p>
          <a:endParaRPr lang="nl-BE">
            <a:solidFill>
              <a:schemeClr val="tx1"/>
            </a:solidFill>
          </a:endParaRPr>
        </a:p>
      </dgm:t>
    </dgm:pt>
    <dgm:pt modelId="{A418243D-B567-4006-9263-9708EF59AD06}">
      <dgm:prSet phldrT="[Text]"/>
      <dgm:spPr/>
      <dgm:t>
        <a:bodyPr/>
        <a:lstStyle/>
        <a:p>
          <a:r>
            <a:rPr lang="nl-BE" dirty="0">
              <a:solidFill>
                <a:schemeClr val="tx1"/>
              </a:solidFill>
              <a:latin typeface="FlandersArtSans-Regular" panose="00000500000000000000" pitchFamily="2" charset="0"/>
            </a:rPr>
            <a:t>2026</a:t>
          </a:r>
        </a:p>
      </dgm:t>
    </dgm:pt>
    <dgm:pt modelId="{A938DBCD-F33E-4EE9-BC5D-709CFFD6EC17}" type="parTrans" cxnId="{13E76D63-E81E-4879-B2D8-617C383D7537}">
      <dgm:prSet/>
      <dgm:spPr/>
      <dgm:t>
        <a:bodyPr/>
        <a:lstStyle/>
        <a:p>
          <a:endParaRPr lang="nl-BE">
            <a:solidFill>
              <a:schemeClr val="tx1"/>
            </a:solidFill>
          </a:endParaRPr>
        </a:p>
      </dgm:t>
    </dgm:pt>
    <dgm:pt modelId="{B1070437-07CE-45AA-A7D2-B82B1715D4FD}" type="sibTrans" cxnId="{13E76D63-E81E-4879-B2D8-617C383D7537}">
      <dgm:prSet/>
      <dgm:spPr/>
      <dgm:t>
        <a:bodyPr/>
        <a:lstStyle/>
        <a:p>
          <a:endParaRPr lang="nl-BE">
            <a:solidFill>
              <a:schemeClr val="tx1"/>
            </a:solidFill>
          </a:endParaRPr>
        </a:p>
      </dgm:t>
    </dgm:pt>
    <dgm:pt modelId="{F139A759-4F68-4273-BA68-FE5BFEBC85A9}">
      <dgm:prSet phldrT="[Text]"/>
      <dgm:spPr/>
      <dgm:t>
        <a:bodyPr/>
        <a:lstStyle/>
        <a:p>
          <a:r>
            <a:rPr lang="nl-BE" dirty="0">
              <a:solidFill>
                <a:schemeClr val="tx1"/>
              </a:solidFill>
              <a:latin typeface="FlandersArtSans-Regular" panose="00000500000000000000" pitchFamily="2" charset="0"/>
            </a:rPr>
            <a:t>2027</a:t>
          </a:r>
        </a:p>
      </dgm:t>
    </dgm:pt>
    <dgm:pt modelId="{5A990F44-FA6C-4FD6-8335-4CF8F5F8A417}" type="parTrans" cxnId="{87078184-D991-45E3-A64C-E1D58C7C2E7E}">
      <dgm:prSet/>
      <dgm:spPr/>
      <dgm:t>
        <a:bodyPr/>
        <a:lstStyle/>
        <a:p>
          <a:endParaRPr lang="nl-BE">
            <a:solidFill>
              <a:schemeClr val="tx1"/>
            </a:solidFill>
          </a:endParaRPr>
        </a:p>
      </dgm:t>
    </dgm:pt>
    <dgm:pt modelId="{D942DD0B-0401-40BF-9251-7C702999C697}" type="sibTrans" cxnId="{87078184-D991-45E3-A64C-E1D58C7C2E7E}">
      <dgm:prSet/>
      <dgm:spPr/>
      <dgm:t>
        <a:bodyPr/>
        <a:lstStyle/>
        <a:p>
          <a:endParaRPr lang="nl-BE">
            <a:solidFill>
              <a:schemeClr val="tx1"/>
            </a:solidFill>
          </a:endParaRPr>
        </a:p>
      </dgm:t>
    </dgm:pt>
    <dgm:pt modelId="{D61E766F-4594-4931-9BFE-82233FC3EEB4}">
      <dgm:prSet phldrT="[Text]"/>
      <dgm:spPr/>
      <dgm:t>
        <a:bodyPr/>
        <a:lstStyle/>
        <a:p>
          <a:r>
            <a:rPr lang="nl-BE" dirty="0">
              <a:solidFill>
                <a:schemeClr val="tx1"/>
              </a:solidFill>
              <a:latin typeface="FlandersArtSans-Regular" panose="00000500000000000000" pitchFamily="2" charset="0"/>
            </a:rPr>
            <a:t>2028</a:t>
          </a:r>
        </a:p>
      </dgm:t>
    </dgm:pt>
    <dgm:pt modelId="{E12451A2-7B2C-4B95-87C1-9E0B61072AB5}" type="parTrans" cxnId="{D63DA38F-AFDD-4E01-9CD0-126FC9E97B45}">
      <dgm:prSet/>
      <dgm:spPr/>
      <dgm:t>
        <a:bodyPr/>
        <a:lstStyle/>
        <a:p>
          <a:endParaRPr lang="nl-BE">
            <a:solidFill>
              <a:schemeClr val="tx1"/>
            </a:solidFill>
          </a:endParaRPr>
        </a:p>
      </dgm:t>
    </dgm:pt>
    <dgm:pt modelId="{E610503F-0D56-4218-99C5-2F346C6C19AE}" type="sibTrans" cxnId="{D63DA38F-AFDD-4E01-9CD0-126FC9E97B45}">
      <dgm:prSet/>
      <dgm:spPr/>
      <dgm:t>
        <a:bodyPr/>
        <a:lstStyle/>
        <a:p>
          <a:endParaRPr lang="nl-BE">
            <a:solidFill>
              <a:schemeClr val="tx1"/>
            </a:solidFill>
          </a:endParaRPr>
        </a:p>
      </dgm:t>
    </dgm:pt>
    <dgm:pt modelId="{153DC0B2-5A54-4DB2-BAC7-F358AA10E07A}" type="pres">
      <dgm:prSet presAssocID="{C285E1A1-B10D-4802-8942-4448DBAF0FC1}" presName="Name0" presStyleCnt="0">
        <dgm:presLayoutVars>
          <dgm:dir/>
          <dgm:animLvl val="lvl"/>
          <dgm:resizeHandles val="exact"/>
        </dgm:presLayoutVars>
      </dgm:prSet>
      <dgm:spPr/>
    </dgm:pt>
    <dgm:pt modelId="{AA246EFF-8269-4637-8F9B-18C318372803}" type="pres">
      <dgm:prSet presAssocID="{E5DD3C12-ADB3-40B6-A94F-432D575B5F12}" presName="parTxOnly" presStyleLbl="node1" presStyleIdx="0" presStyleCnt="5">
        <dgm:presLayoutVars>
          <dgm:chMax val="0"/>
          <dgm:chPref val="0"/>
          <dgm:bulletEnabled val="1"/>
        </dgm:presLayoutVars>
      </dgm:prSet>
      <dgm:spPr/>
    </dgm:pt>
    <dgm:pt modelId="{F14B727C-6076-47E8-B1D5-D72ABD1342E7}" type="pres">
      <dgm:prSet presAssocID="{2FD29165-F94D-47F4-9920-4E06EB7B05CE}" presName="parTxOnlySpace" presStyleCnt="0"/>
      <dgm:spPr/>
    </dgm:pt>
    <dgm:pt modelId="{5A06A4A8-1CA3-4715-93A2-EF9E5BCC2D4C}" type="pres">
      <dgm:prSet presAssocID="{153237B5-A6F4-4B26-B404-563336CF3FD0}" presName="parTxOnly" presStyleLbl="node1" presStyleIdx="1" presStyleCnt="5">
        <dgm:presLayoutVars>
          <dgm:chMax val="0"/>
          <dgm:chPref val="0"/>
          <dgm:bulletEnabled val="1"/>
        </dgm:presLayoutVars>
      </dgm:prSet>
      <dgm:spPr/>
    </dgm:pt>
    <dgm:pt modelId="{4F832222-9DD3-4BBE-8E59-02767CE64921}" type="pres">
      <dgm:prSet presAssocID="{31C32C07-D376-41EA-BBB8-A7F25BB20E44}" presName="parTxOnlySpace" presStyleCnt="0"/>
      <dgm:spPr/>
    </dgm:pt>
    <dgm:pt modelId="{0A3AA5B4-9431-46C2-9B6E-FB7DF1B534EB}" type="pres">
      <dgm:prSet presAssocID="{A418243D-B567-4006-9263-9708EF59AD06}" presName="parTxOnly" presStyleLbl="node1" presStyleIdx="2" presStyleCnt="5">
        <dgm:presLayoutVars>
          <dgm:chMax val="0"/>
          <dgm:chPref val="0"/>
          <dgm:bulletEnabled val="1"/>
        </dgm:presLayoutVars>
      </dgm:prSet>
      <dgm:spPr/>
    </dgm:pt>
    <dgm:pt modelId="{36867052-7DDC-42E0-8BD5-53E4FE8014DF}" type="pres">
      <dgm:prSet presAssocID="{B1070437-07CE-45AA-A7D2-B82B1715D4FD}" presName="parTxOnlySpace" presStyleCnt="0"/>
      <dgm:spPr/>
    </dgm:pt>
    <dgm:pt modelId="{C5128717-5951-42B1-9C67-7B0BA40E7067}" type="pres">
      <dgm:prSet presAssocID="{F139A759-4F68-4273-BA68-FE5BFEBC85A9}" presName="parTxOnly" presStyleLbl="node1" presStyleIdx="3" presStyleCnt="5">
        <dgm:presLayoutVars>
          <dgm:chMax val="0"/>
          <dgm:chPref val="0"/>
          <dgm:bulletEnabled val="1"/>
        </dgm:presLayoutVars>
      </dgm:prSet>
      <dgm:spPr/>
    </dgm:pt>
    <dgm:pt modelId="{360CD278-926E-48C1-B7F6-6A32FC5D28D4}" type="pres">
      <dgm:prSet presAssocID="{D942DD0B-0401-40BF-9251-7C702999C697}" presName="parTxOnlySpace" presStyleCnt="0"/>
      <dgm:spPr/>
    </dgm:pt>
    <dgm:pt modelId="{3396C2CB-68D1-418E-AFCE-8974C0F5A708}" type="pres">
      <dgm:prSet presAssocID="{D61E766F-4594-4931-9BFE-82233FC3EEB4}" presName="parTxOnly" presStyleLbl="node1" presStyleIdx="4" presStyleCnt="5">
        <dgm:presLayoutVars>
          <dgm:chMax val="0"/>
          <dgm:chPref val="0"/>
          <dgm:bulletEnabled val="1"/>
        </dgm:presLayoutVars>
      </dgm:prSet>
      <dgm:spPr/>
    </dgm:pt>
  </dgm:ptLst>
  <dgm:cxnLst>
    <dgm:cxn modelId="{9A8ED920-8CC6-49B8-BB8E-AF17C65EF410}" type="presOf" srcId="{A418243D-B567-4006-9263-9708EF59AD06}" destId="{0A3AA5B4-9431-46C2-9B6E-FB7DF1B534EB}" srcOrd="0" destOrd="0" presId="urn:microsoft.com/office/officeart/2005/8/layout/chevron1"/>
    <dgm:cxn modelId="{CCCB8F62-33F6-4795-A651-373807F4B5CB}" type="presOf" srcId="{F139A759-4F68-4273-BA68-FE5BFEBC85A9}" destId="{C5128717-5951-42B1-9C67-7B0BA40E7067}" srcOrd="0" destOrd="0" presId="urn:microsoft.com/office/officeart/2005/8/layout/chevron1"/>
    <dgm:cxn modelId="{13E76D63-E81E-4879-B2D8-617C383D7537}" srcId="{C285E1A1-B10D-4802-8942-4448DBAF0FC1}" destId="{A418243D-B567-4006-9263-9708EF59AD06}" srcOrd="2" destOrd="0" parTransId="{A938DBCD-F33E-4EE9-BC5D-709CFFD6EC17}" sibTransId="{B1070437-07CE-45AA-A7D2-B82B1715D4FD}"/>
    <dgm:cxn modelId="{9F60EB74-D0C7-4117-BF6F-BFDF11398EC2}" type="presOf" srcId="{C285E1A1-B10D-4802-8942-4448DBAF0FC1}" destId="{153DC0B2-5A54-4DB2-BAC7-F358AA10E07A}" srcOrd="0" destOrd="0" presId="urn:microsoft.com/office/officeart/2005/8/layout/chevron1"/>
    <dgm:cxn modelId="{4E06657A-771E-41F9-BF1B-27586BDEF6B6}" type="presOf" srcId="{D61E766F-4594-4931-9BFE-82233FC3EEB4}" destId="{3396C2CB-68D1-418E-AFCE-8974C0F5A708}" srcOrd="0" destOrd="0" presId="urn:microsoft.com/office/officeart/2005/8/layout/chevron1"/>
    <dgm:cxn modelId="{87078184-D991-45E3-A64C-E1D58C7C2E7E}" srcId="{C285E1A1-B10D-4802-8942-4448DBAF0FC1}" destId="{F139A759-4F68-4273-BA68-FE5BFEBC85A9}" srcOrd="3" destOrd="0" parTransId="{5A990F44-FA6C-4FD6-8335-4CF8F5F8A417}" sibTransId="{D942DD0B-0401-40BF-9251-7C702999C697}"/>
    <dgm:cxn modelId="{D63DA38F-AFDD-4E01-9CD0-126FC9E97B45}" srcId="{C285E1A1-B10D-4802-8942-4448DBAF0FC1}" destId="{D61E766F-4594-4931-9BFE-82233FC3EEB4}" srcOrd="4" destOrd="0" parTransId="{E12451A2-7B2C-4B95-87C1-9E0B61072AB5}" sibTransId="{E610503F-0D56-4218-99C5-2F346C6C19AE}"/>
    <dgm:cxn modelId="{7C4FFBB5-B4B9-4B53-9474-D549CFEA7297}" srcId="{C285E1A1-B10D-4802-8942-4448DBAF0FC1}" destId="{E5DD3C12-ADB3-40B6-A94F-432D575B5F12}" srcOrd="0" destOrd="0" parTransId="{98572CA1-7E0F-4254-A0E8-DF84357C7247}" sibTransId="{2FD29165-F94D-47F4-9920-4E06EB7B05CE}"/>
    <dgm:cxn modelId="{690074E2-4338-4700-90A5-16D55BEC876F}" type="presOf" srcId="{E5DD3C12-ADB3-40B6-A94F-432D575B5F12}" destId="{AA246EFF-8269-4637-8F9B-18C318372803}" srcOrd="0" destOrd="0" presId="urn:microsoft.com/office/officeart/2005/8/layout/chevron1"/>
    <dgm:cxn modelId="{B5B9C0E4-4CDE-484D-AC49-740971018E63}" srcId="{C285E1A1-B10D-4802-8942-4448DBAF0FC1}" destId="{153237B5-A6F4-4B26-B404-563336CF3FD0}" srcOrd="1" destOrd="0" parTransId="{AEB37069-0A4A-4839-B70C-1C31A17FBABA}" sibTransId="{31C32C07-D376-41EA-BBB8-A7F25BB20E44}"/>
    <dgm:cxn modelId="{4A0BCCFE-9E21-4ED5-82E4-F9CB0990D7B6}" type="presOf" srcId="{153237B5-A6F4-4B26-B404-563336CF3FD0}" destId="{5A06A4A8-1CA3-4715-93A2-EF9E5BCC2D4C}" srcOrd="0" destOrd="0" presId="urn:microsoft.com/office/officeart/2005/8/layout/chevron1"/>
    <dgm:cxn modelId="{537DFD87-13C2-4680-930F-CC8DB95A14AC}" type="presParOf" srcId="{153DC0B2-5A54-4DB2-BAC7-F358AA10E07A}" destId="{AA246EFF-8269-4637-8F9B-18C318372803}" srcOrd="0" destOrd="0" presId="urn:microsoft.com/office/officeart/2005/8/layout/chevron1"/>
    <dgm:cxn modelId="{DEA36BF5-8F56-4F55-9BDC-49B2705E69B7}" type="presParOf" srcId="{153DC0B2-5A54-4DB2-BAC7-F358AA10E07A}" destId="{F14B727C-6076-47E8-B1D5-D72ABD1342E7}" srcOrd="1" destOrd="0" presId="urn:microsoft.com/office/officeart/2005/8/layout/chevron1"/>
    <dgm:cxn modelId="{E518899A-C8C9-4287-88AB-02F325E82AAD}" type="presParOf" srcId="{153DC0B2-5A54-4DB2-BAC7-F358AA10E07A}" destId="{5A06A4A8-1CA3-4715-93A2-EF9E5BCC2D4C}" srcOrd="2" destOrd="0" presId="urn:microsoft.com/office/officeart/2005/8/layout/chevron1"/>
    <dgm:cxn modelId="{86E6D7A3-1E8A-4B33-BA6B-EC6DB7135C12}" type="presParOf" srcId="{153DC0B2-5A54-4DB2-BAC7-F358AA10E07A}" destId="{4F832222-9DD3-4BBE-8E59-02767CE64921}" srcOrd="3" destOrd="0" presId="urn:microsoft.com/office/officeart/2005/8/layout/chevron1"/>
    <dgm:cxn modelId="{D225BE72-42B2-40CE-ACFC-5D24C070952A}" type="presParOf" srcId="{153DC0B2-5A54-4DB2-BAC7-F358AA10E07A}" destId="{0A3AA5B4-9431-46C2-9B6E-FB7DF1B534EB}" srcOrd="4" destOrd="0" presId="urn:microsoft.com/office/officeart/2005/8/layout/chevron1"/>
    <dgm:cxn modelId="{9C8AA192-FB20-4ED6-8964-9AB857DD67B4}" type="presParOf" srcId="{153DC0B2-5A54-4DB2-BAC7-F358AA10E07A}" destId="{36867052-7DDC-42E0-8BD5-53E4FE8014DF}" srcOrd="5" destOrd="0" presId="urn:microsoft.com/office/officeart/2005/8/layout/chevron1"/>
    <dgm:cxn modelId="{03A7AE56-54F5-4FD4-8784-6C522F20B96B}" type="presParOf" srcId="{153DC0B2-5A54-4DB2-BAC7-F358AA10E07A}" destId="{C5128717-5951-42B1-9C67-7B0BA40E7067}" srcOrd="6" destOrd="0" presId="urn:microsoft.com/office/officeart/2005/8/layout/chevron1"/>
    <dgm:cxn modelId="{3ADF1E08-9FB2-4E9E-BBEB-38BD58CDFCDF}" type="presParOf" srcId="{153DC0B2-5A54-4DB2-BAC7-F358AA10E07A}" destId="{360CD278-926E-48C1-B7F6-6A32FC5D28D4}" srcOrd="7" destOrd="0" presId="urn:microsoft.com/office/officeart/2005/8/layout/chevron1"/>
    <dgm:cxn modelId="{D9928F16-63AD-4B20-9B52-FBED59382A5F}" type="presParOf" srcId="{153DC0B2-5A54-4DB2-BAC7-F358AA10E07A}" destId="{3396C2CB-68D1-418E-AFCE-8974C0F5A708}" srcOrd="8"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3EDE7BD-7E0D-4569-BCC0-968FA24546FF}"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nl-BE"/>
        </a:p>
      </dgm:t>
    </dgm:pt>
    <dgm:pt modelId="{9E3C02FA-9E7D-4067-A171-5CE7FF1467A3}">
      <dgm:prSet phldrT="[Text]" custT="1"/>
      <dgm:spPr/>
      <dgm:t>
        <a:bodyPr/>
        <a:lstStyle/>
        <a:p>
          <a:r>
            <a:rPr lang="nl-BE" sz="2000" dirty="0">
              <a:latin typeface="FlandersArtSans-Regular" panose="00000500000000000000" pitchFamily="2" charset="0"/>
            </a:rPr>
            <a:t>(</a:t>
          </a:r>
          <a:r>
            <a:rPr lang="nl-BE" sz="2000" dirty="0" err="1">
              <a:latin typeface="FlandersArtSans-Regular" panose="00000500000000000000" pitchFamily="2" charset="0"/>
            </a:rPr>
            <a:t>Yearly</a:t>
          </a:r>
          <a:r>
            <a:rPr lang="nl-BE" sz="2000" dirty="0">
              <a:latin typeface="FlandersArtSans-Regular" panose="00000500000000000000" pitchFamily="2" charset="0"/>
            </a:rPr>
            <a:t>) </a:t>
          </a:r>
          <a:r>
            <a:rPr lang="nl-BE" sz="2000" dirty="0" err="1">
              <a:latin typeface="FlandersArtSans-Regular" panose="00000500000000000000" pitchFamily="2" charset="0"/>
            </a:rPr>
            <a:t>workgroup</a:t>
          </a:r>
          <a:r>
            <a:rPr lang="nl-BE" sz="2000" dirty="0">
              <a:latin typeface="FlandersArtSans-Regular" panose="00000500000000000000" pitchFamily="2" charset="0"/>
            </a:rPr>
            <a:t> in September</a:t>
          </a:r>
        </a:p>
      </dgm:t>
    </dgm:pt>
    <dgm:pt modelId="{AB44AF58-3E12-48E1-A9EA-14C79BF7BFCD}" type="parTrans" cxnId="{64EC946B-1880-49E3-A0DD-CE2B32F5032E}">
      <dgm:prSet/>
      <dgm:spPr/>
      <dgm:t>
        <a:bodyPr/>
        <a:lstStyle/>
        <a:p>
          <a:endParaRPr lang="nl-BE" sz="1600"/>
        </a:p>
      </dgm:t>
    </dgm:pt>
    <dgm:pt modelId="{98CFCA82-6814-4F18-A3C0-EDD1F9F11F8E}" type="sibTrans" cxnId="{64EC946B-1880-49E3-A0DD-CE2B32F5032E}">
      <dgm:prSet/>
      <dgm:spPr/>
      <dgm:t>
        <a:bodyPr/>
        <a:lstStyle/>
        <a:p>
          <a:endParaRPr lang="nl-BE" sz="1600"/>
        </a:p>
      </dgm:t>
    </dgm:pt>
    <dgm:pt modelId="{8E0FFAB9-3DA9-4C63-8A75-A84F649F02D7}">
      <dgm:prSet phldrT="[Text]" custT="1"/>
      <dgm:spPr/>
      <dgm:t>
        <a:bodyPr/>
        <a:lstStyle/>
        <a:p>
          <a:r>
            <a:rPr lang="nl-BE" sz="1600" dirty="0" err="1">
              <a:latin typeface="FlandersArtSans-Regular" panose="00000500000000000000" pitchFamily="2" charset="0"/>
              <a:cs typeface="Flanders Art Sans" panose="020B0604020202020204" charset="0"/>
            </a:rPr>
            <a:t>Participation</a:t>
          </a:r>
          <a:r>
            <a:rPr lang="nl-BE" sz="1600" dirty="0">
              <a:latin typeface="FlandersArtSans-Regular" panose="00000500000000000000" pitchFamily="2" charset="0"/>
              <a:cs typeface="Flanders Art Sans" panose="020B0604020202020204" charset="0"/>
            </a:rPr>
            <a:t> as </a:t>
          </a:r>
          <a:r>
            <a:rPr lang="nl-BE" sz="1600" dirty="0" err="1">
              <a:latin typeface="FlandersArtSans-Regular" panose="00000500000000000000" pitchFamily="2" charset="0"/>
              <a:cs typeface="Flanders Art Sans" panose="020B0604020202020204" charset="0"/>
            </a:rPr>
            <a:t>delegate</a:t>
          </a:r>
          <a:r>
            <a:rPr lang="nl-BE" sz="1600" dirty="0">
              <a:latin typeface="FlandersArtSans-Regular" panose="00000500000000000000" pitchFamily="2" charset="0"/>
              <a:cs typeface="Flanders Art Sans" panose="020B0604020202020204" charset="0"/>
            </a:rPr>
            <a:t> of sector/company/</a:t>
          </a:r>
          <a:r>
            <a:rPr lang="nl-BE" sz="1600" dirty="0" err="1">
              <a:latin typeface="FlandersArtSans-Regular" panose="00000500000000000000" pitchFamily="2" charset="0"/>
              <a:cs typeface="Flanders Art Sans" panose="020B0604020202020204" charset="0"/>
            </a:rPr>
            <a:t>government</a:t>
          </a:r>
          <a:r>
            <a:rPr lang="nl-BE" sz="1600" dirty="0">
              <a:latin typeface="FlandersArtSans-Regular" panose="00000500000000000000" pitchFamily="2" charset="0"/>
              <a:cs typeface="Flanders Art Sans" panose="020B0604020202020204" charset="0"/>
            </a:rPr>
            <a:t>/…</a:t>
          </a:r>
        </a:p>
      </dgm:t>
    </dgm:pt>
    <dgm:pt modelId="{E35E935A-F065-44CB-B00C-19BA9D14686F}" type="parTrans" cxnId="{90152E94-8358-4948-8492-36976EC1A7CB}">
      <dgm:prSet/>
      <dgm:spPr/>
      <dgm:t>
        <a:bodyPr/>
        <a:lstStyle/>
        <a:p>
          <a:endParaRPr lang="nl-BE" sz="1600"/>
        </a:p>
      </dgm:t>
    </dgm:pt>
    <dgm:pt modelId="{6F59B993-6F17-498C-BFE3-7AEB09233EF7}" type="sibTrans" cxnId="{90152E94-8358-4948-8492-36976EC1A7CB}">
      <dgm:prSet/>
      <dgm:spPr/>
      <dgm:t>
        <a:bodyPr/>
        <a:lstStyle/>
        <a:p>
          <a:endParaRPr lang="nl-BE" sz="1600"/>
        </a:p>
      </dgm:t>
    </dgm:pt>
    <dgm:pt modelId="{3425B464-EEBD-4DD7-8702-A63F38B04593}">
      <dgm:prSet phldrT="[Text]" custT="1"/>
      <dgm:spPr/>
      <dgm:t>
        <a:bodyPr/>
        <a:lstStyle/>
        <a:p>
          <a:pPr>
            <a:buFont typeface="Arial" panose="020B0604020202020204" pitchFamily="34" charset="0"/>
            <a:buChar char="•"/>
          </a:pPr>
          <a:r>
            <a:rPr lang="nl-BE" sz="2000" dirty="0" err="1">
              <a:latin typeface="FlandersArtSans-Regular" panose="00000500000000000000" pitchFamily="2" charset="0"/>
            </a:rPr>
            <a:t>Modifications</a:t>
          </a:r>
          <a:r>
            <a:rPr lang="nl-BE" sz="2000" dirty="0">
              <a:latin typeface="FlandersArtSans-Regular" panose="00000500000000000000" pitchFamily="2" charset="0"/>
            </a:rPr>
            <a:t> on </a:t>
          </a:r>
          <a:r>
            <a:rPr lang="nl-BE" sz="2000" dirty="0" err="1">
              <a:latin typeface="FlandersArtSans-Regular" panose="00000500000000000000" pitchFamily="2" charset="0"/>
            </a:rPr>
            <a:t>the</a:t>
          </a:r>
          <a:r>
            <a:rPr lang="nl-BE" sz="2000" dirty="0">
              <a:latin typeface="FlandersArtSans-Regular" panose="00000500000000000000" pitchFamily="2" charset="0"/>
            </a:rPr>
            <a:t> model</a:t>
          </a:r>
        </a:p>
      </dgm:t>
    </dgm:pt>
    <dgm:pt modelId="{569FB406-3C9E-42DF-80BA-0D1E7D911F31}" type="parTrans" cxnId="{97118251-E77D-4C54-8F46-4A584495C8CA}">
      <dgm:prSet/>
      <dgm:spPr/>
      <dgm:t>
        <a:bodyPr/>
        <a:lstStyle/>
        <a:p>
          <a:endParaRPr lang="nl-BE" sz="1600"/>
        </a:p>
      </dgm:t>
    </dgm:pt>
    <dgm:pt modelId="{A361A207-C948-487A-B58D-D642AC1155A2}" type="sibTrans" cxnId="{97118251-E77D-4C54-8F46-4A584495C8CA}">
      <dgm:prSet/>
      <dgm:spPr/>
      <dgm:t>
        <a:bodyPr/>
        <a:lstStyle/>
        <a:p>
          <a:endParaRPr lang="nl-BE" sz="1600"/>
        </a:p>
      </dgm:t>
    </dgm:pt>
    <dgm:pt modelId="{AC3B36C9-F3E0-4540-9800-FB255EBD8C22}">
      <dgm:prSet phldrT="[Text]" custT="1"/>
      <dgm:spPr/>
      <dgm:t>
        <a:bodyPr/>
        <a:lstStyle/>
        <a:p>
          <a:r>
            <a:rPr lang="nl-BE" sz="1600" dirty="0">
              <a:latin typeface="FlandersArtSans-Regular" panose="00000500000000000000" pitchFamily="2" charset="0"/>
            </a:rPr>
            <a:t>Through </a:t>
          </a:r>
          <a:r>
            <a:rPr lang="nl-BE" sz="1600" dirty="0" err="1">
              <a:latin typeface="FlandersArtSans-Regular" panose="00000500000000000000" pitchFamily="2" charset="0"/>
            </a:rPr>
            <a:t>scenarios</a:t>
          </a:r>
          <a:endParaRPr lang="nl-BE" sz="1600" dirty="0">
            <a:latin typeface="FlandersArtSans-Regular" panose="00000500000000000000" pitchFamily="2" charset="0"/>
          </a:endParaRPr>
        </a:p>
      </dgm:t>
    </dgm:pt>
    <dgm:pt modelId="{8FE7D805-3DE6-4782-AD44-82354146FDAA}" type="parTrans" cxnId="{88E12F81-07EC-4C69-8493-1DEEF709D7FF}">
      <dgm:prSet/>
      <dgm:spPr/>
      <dgm:t>
        <a:bodyPr/>
        <a:lstStyle/>
        <a:p>
          <a:endParaRPr lang="nl-BE" sz="1600"/>
        </a:p>
      </dgm:t>
    </dgm:pt>
    <dgm:pt modelId="{565DA7DF-9861-4401-92F0-A7460667CBCF}" type="sibTrans" cxnId="{88E12F81-07EC-4C69-8493-1DEEF709D7FF}">
      <dgm:prSet/>
      <dgm:spPr/>
      <dgm:t>
        <a:bodyPr/>
        <a:lstStyle/>
        <a:p>
          <a:endParaRPr lang="nl-BE" sz="1600"/>
        </a:p>
      </dgm:t>
    </dgm:pt>
    <dgm:pt modelId="{78FB1845-301D-4527-8A6D-2A901CD33571}">
      <dgm:prSet phldrT="[Text]" custT="1"/>
      <dgm:spPr/>
      <dgm:t>
        <a:bodyPr/>
        <a:lstStyle/>
        <a:p>
          <a:r>
            <a:rPr lang="nl-BE" sz="1400" dirty="0">
              <a:latin typeface="FlandersArtSans-Regular" panose="00000500000000000000" pitchFamily="2" charset="0"/>
            </a:rPr>
            <a:t>A: Minor Changes		(</a:t>
          </a:r>
          <a:r>
            <a:rPr lang="nl-BE" sz="1400" dirty="0" err="1">
              <a:latin typeface="FlandersArtSans-Regular" panose="00000500000000000000" pitchFamily="2" charset="0"/>
            </a:rPr>
            <a:t>decisionmaking</a:t>
          </a:r>
          <a:r>
            <a:rPr lang="nl-BE" sz="1400" dirty="0">
              <a:latin typeface="FlandersArtSans-Regular" panose="00000500000000000000" pitchFamily="2" charset="0"/>
            </a:rPr>
            <a:t>: </a:t>
          </a:r>
          <a:r>
            <a:rPr lang="nl-BE" sz="1400" dirty="0" err="1">
              <a:latin typeface="FlandersArtSans-Regular" panose="00000500000000000000" pitchFamily="2" charset="0"/>
            </a:rPr>
            <a:t>workgroup</a:t>
          </a:r>
          <a:r>
            <a:rPr lang="nl-BE" sz="1400" dirty="0">
              <a:latin typeface="FlandersArtSans-Regular" panose="00000500000000000000" pitchFamily="2" charset="0"/>
            </a:rPr>
            <a:t>)</a:t>
          </a:r>
        </a:p>
      </dgm:t>
    </dgm:pt>
    <dgm:pt modelId="{8FEB5808-4D27-4B71-8438-A5268B978B24}" type="parTrans" cxnId="{2187D871-C7CF-41C4-A1C5-ECA2B9BC488D}">
      <dgm:prSet/>
      <dgm:spPr/>
      <dgm:t>
        <a:bodyPr/>
        <a:lstStyle/>
        <a:p>
          <a:endParaRPr lang="nl-BE"/>
        </a:p>
      </dgm:t>
    </dgm:pt>
    <dgm:pt modelId="{50D4C492-0748-428C-83AC-D6C192551DFF}" type="sibTrans" cxnId="{2187D871-C7CF-41C4-A1C5-ECA2B9BC488D}">
      <dgm:prSet/>
      <dgm:spPr/>
      <dgm:t>
        <a:bodyPr/>
        <a:lstStyle/>
        <a:p>
          <a:endParaRPr lang="nl-BE"/>
        </a:p>
      </dgm:t>
    </dgm:pt>
    <dgm:pt modelId="{18F9DAF6-CFD4-41BC-A083-C81980C04C43}">
      <dgm:prSet custT="1"/>
      <dgm:spPr/>
      <dgm:t>
        <a:bodyPr/>
        <a:lstStyle/>
        <a:p>
          <a:r>
            <a:rPr lang="en-US" sz="1400" dirty="0">
              <a:latin typeface="FlandersArtSans-Regular" panose="00000500000000000000" pitchFamily="2" charset="0"/>
            </a:rPr>
            <a:t>B: Major Changes 		(</a:t>
          </a:r>
          <a:r>
            <a:rPr lang="nl-BE" sz="1400" dirty="0" err="1">
              <a:latin typeface="FlandersArtSans-Regular" panose="00000500000000000000" pitchFamily="2" charset="0"/>
            </a:rPr>
            <a:t>decisionmaking</a:t>
          </a:r>
          <a:r>
            <a:rPr lang="nl-BE" sz="1400" dirty="0">
              <a:latin typeface="FlandersArtSans-Regular" panose="00000500000000000000" pitchFamily="2" charset="0"/>
            </a:rPr>
            <a:t>: </a:t>
          </a:r>
          <a:r>
            <a:rPr lang="en-US" sz="1400" dirty="0">
              <a:latin typeface="FlandersArtSans-Regular" panose="00000500000000000000" pitchFamily="2" charset="0"/>
            </a:rPr>
            <a:t>steering committee)</a:t>
          </a:r>
          <a:endParaRPr lang="nl-BE" sz="1400" dirty="0">
            <a:latin typeface="FlandersArtSans-Regular" panose="00000500000000000000" pitchFamily="2" charset="0"/>
          </a:endParaRPr>
        </a:p>
      </dgm:t>
    </dgm:pt>
    <dgm:pt modelId="{A2CFD9C7-681B-47A9-BBD1-473D5B939414}" type="parTrans" cxnId="{BE514092-135C-444A-BD71-F9E8627BBE40}">
      <dgm:prSet/>
      <dgm:spPr/>
      <dgm:t>
        <a:bodyPr/>
        <a:lstStyle/>
        <a:p>
          <a:endParaRPr lang="nl-BE"/>
        </a:p>
      </dgm:t>
    </dgm:pt>
    <dgm:pt modelId="{852330D3-51F4-4997-9A94-FC603ED0379B}" type="sibTrans" cxnId="{BE514092-135C-444A-BD71-F9E8627BBE40}">
      <dgm:prSet/>
      <dgm:spPr/>
      <dgm:t>
        <a:bodyPr/>
        <a:lstStyle/>
        <a:p>
          <a:endParaRPr lang="nl-BE"/>
        </a:p>
      </dgm:t>
    </dgm:pt>
    <dgm:pt modelId="{44919079-5B12-4725-890B-32BCE867BD99}">
      <dgm:prSet custT="1"/>
      <dgm:spPr/>
      <dgm:t>
        <a:bodyPr/>
        <a:lstStyle/>
        <a:p>
          <a:r>
            <a:rPr lang="en-US" sz="1400" dirty="0">
              <a:latin typeface="FlandersArtSans-Regular" panose="00000500000000000000" pitchFamily="2" charset="0"/>
            </a:rPr>
            <a:t>C: Entirely new iteration 	(</a:t>
          </a:r>
          <a:r>
            <a:rPr lang="nl-BE" sz="1400" dirty="0" err="1">
              <a:latin typeface="FlandersArtSans-Regular" panose="00000500000000000000" pitchFamily="2" charset="0"/>
            </a:rPr>
            <a:t>decisionmaking</a:t>
          </a:r>
          <a:r>
            <a:rPr lang="nl-BE" sz="1400" dirty="0">
              <a:latin typeface="FlandersArtSans-Regular" panose="00000500000000000000" pitchFamily="2" charset="0"/>
            </a:rPr>
            <a:t>: </a:t>
          </a:r>
          <a:r>
            <a:rPr lang="en-US" sz="1400" dirty="0">
              <a:latin typeface="FlandersArtSans-Regular" panose="00000500000000000000" pitchFamily="2" charset="0"/>
            </a:rPr>
            <a:t>steering committee)</a:t>
          </a:r>
          <a:endParaRPr lang="nl-BE" sz="1400" dirty="0">
            <a:latin typeface="FlandersArtSans-Regular" panose="00000500000000000000" pitchFamily="2" charset="0"/>
          </a:endParaRPr>
        </a:p>
      </dgm:t>
    </dgm:pt>
    <dgm:pt modelId="{C7D474F1-40DD-4FDC-939A-4D3E107AEC5F}" type="parTrans" cxnId="{DEADDD11-7F33-477B-8F98-5CF33A9227D8}">
      <dgm:prSet/>
      <dgm:spPr/>
      <dgm:t>
        <a:bodyPr/>
        <a:lstStyle/>
        <a:p>
          <a:endParaRPr lang="nl-BE"/>
        </a:p>
      </dgm:t>
    </dgm:pt>
    <dgm:pt modelId="{413D40EE-0BC4-4AA9-ABDE-E61CD32318A3}" type="sibTrans" cxnId="{DEADDD11-7F33-477B-8F98-5CF33A9227D8}">
      <dgm:prSet/>
      <dgm:spPr/>
      <dgm:t>
        <a:bodyPr/>
        <a:lstStyle/>
        <a:p>
          <a:endParaRPr lang="nl-BE"/>
        </a:p>
      </dgm:t>
    </dgm:pt>
    <dgm:pt modelId="{298BCB2D-A580-4B0C-95AF-9D9461161C2B}">
      <dgm:prSet custT="1"/>
      <dgm:spPr/>
      <dgm:t>
        <a:bodyPr/>
        <a:lstStyle/>
        <a:p>
          <a:r>
            <a:rPr lang="en-US" sz="1600" dirty="0">
              <a:latin typeface="FlandersArtSans-Regular" panose="00000500000000000000" pitchFamily="2" charset="0"/>
            </a:rPr>
            <a:t>Costs are divided through distribution key as provided by ICEG</a:t>
          </a:r>
          <a:endParaRPr lang="nl-BE" sz="1600" dirty="0">
            <a:latin typeface="FlandersArtSans-Regular" panose="00000500000000000000" pitchFamily="2" charset="0"/>
          </a:endParaRPr>
        </a:p>
      </dgm:t>
    </dgm:pt>
    <dgm:pt modelId="{B10EF586-9871-4915-A14A-36D2A2ADAEE9}" type="parTrans" cxnId="{D76EDDF5-2B4C-4CED-B22A-67A541F978FE}">
      <dgm:prSet/>
      <dgm:spPr/>
      <dgm:t>
        <a:bodyPr/>
        <a:lstStyle/>
        <a:p>
          <a:endParaRPr lang="nl-BE"/>
        </a:p>
      </dgm:t>
    </dgm:pt>
    <dgm:pt modelId="{C2BC01F1-BEB3-4167-8CF9-6B56382B4360}" type="sibTrans" cxnId="{D76EDDF5-2B4C-4CED-B22A-67A541F978FE}">
      <dgm:prSet/>
      <dgm:spPr/>
      <dgm:t>
        <a:bodyPr/>
        <a:lstStyle/>
        <a:p>
          <a:endParaRPr lang="nl-BE"/>
        </a:p>
      </dgm:t>
    </dgm:pt>
    <dgm:pt modelId="{B340B3C6-C493-436B-B71F-8D45551903F8}">
      <dgm:prSet phldrT="[Text]" custT="1"/>
      <dgm:spPr/>
      <dgm:t>
        <a:bodyPr/>
        <a:lstStyle/>
        <a:p>
          <a:r>
            <a:rPr lang="nl-BE" sz="1600" dirty="0">
              <a:latin typeface="FlandersArtSans-Regular" panose="00000500000000000000" pitchFamily="2" charset="0"/>
              <a:cs typeface="Flanders Art Sans" panose="020B0604020202020204" charset="0"/>
            </a:rPr>
            <a:t>No </a:t>
          </a:r>
          <a:r>
            <a:rPr lang="nl-BE" sz="1600" dirty="0" err="1">
              <a:latin typeface="FlandersArtSans-Regular" panose="00000500000000000000" pitchFamily="2" charset="0"/>
              <a:cs typeface="Flanders Art Sans" panose="020B0604020202020204" charset="0"/>
            </a:rPr>
            <a:t>central</a:t>
          </a:r>
          <a:r>
            <a:rPr lang="nl-BE" sz="1600" dirty="0">
              <a:latin typeface="FlandersArtSans-Regular" panose="00000500000000000000" pitchFamily="2" charset="0"/>
              <a:cs typeface="Flanders Art Sans" panose="020B0604020202020204" charset="0"/>
            </a:rPr>
            <a:t> </a:t>
          </a:r>
          <a:r>
            <a:rPr lang="nl-BE" sz="1600" dirty="0" err="1">
              <a:latin typeface="FlandersArtSans-Regular" panose="00000500000000000000" pitchFamily="2" charset="0"/>
              <a:cs typeface="Flanders Art Sans" panose="020B0604020202020204" charset="0"/>
            </a:rPr>
            <a:t>financing</a:t>
          </a:r>
          <a:r>
            <a:rPr lang="nl-BE" sz="1600" dirty="0">
              <a:latin typeface="FlandersArtSans-Regular" panose="00000500000000000000" pitchFamily="2" charset="0"/>
              <a:cs typeface="Flanders Art Sans" panose="020B0604020202020204" charset="0"/>
            </a:rPr>
            <a:t> </a:t>
          </a:r>
          <a:r>
            <a:rPr lang="nl-BE" sz="1600" dirty="0" err="1">
              <a:latin typeface="FlandersArtSans-Regular" panose="00000500000000000000" pitchFamily="2" charset="0"/>
              <a:cs typeface="Flanders Art Sans" panose="020B0604020202020204" charset="0"/>
            </a:rPr>
            <a:t>needed</a:t>
          </a:r>
          <a:endParaRPr lang="nl-BE" sz="1600" dirty="0">
            <a:latin typeface="FlandersArtSans-Regular" panose="00000500000000000000" pitchFamily="2" charset="0"/>
            <a:cs typeface="Flanders Art Sans" panose="020B0604020202020204" charset="0"/>
          </a:endParaRPr>
        </a:p>
      </dgm:t>
    </dgm:pt>
    <dgm:pt modelId="{6D2789D8-078E-4D67-90D5-1CC8901F494F}" type="parTrans" cxnId="{B7CAD6EA-D0A5-4E40-A033-CF24A5BEECD5}">
      <dgm:prSet/>
      <dgm:spPr/>
      <dgm:t>
        <a:bodyPr/>
        <a:lstStyle/>
        <a:p>
          <a:endParaRPr lang="nl-BE"/>
        </a:p>
      </dgm:t>
    </dgm:pt>
    <dgm:pt modelId="{320F16BF-77A0-4407-91EC-E0046F764DFF}" type="sibTrans" cxnId="{B7CAD6EA-D0A5-4E40-A033-CF24A5BEECD5}">
      <dgm:prSet/>
      <dgm:spPr/>
      <dgm:t>
        <a:bodyPr/>
        <a:lstStyle/>
        <a:p>
          <a:endParaRPr lang="nl-BE"/>
        </a:p>
      </dgm:t>
    </dgm:pt>
    <dgm:pt modelId="{B319D7DF-F551-4A80-A20D-CFAE3F4E731F}" type="pres">
      <dgm:prSet presAssocID="{D3EDE7BD-7E0D-4569-BCC0-968FA24546FF}" presName="linear" presStyleCnt="0">
        <dgm:presLayoutVars>
          <dgm:animLvl val="lvl"/>
          <dgm:resizeHandles val="exact"/>
        </dgm:presLayoutVars>
      </dgm:prSet>
      <dgm:spPr/>
    </dgm:pt>
    <dgm:pt modelId="{D1120D29-241A-4DE6-9302-027F6CADE368}" type="pres">
      <dgm:prSet presAssocID="{9E3C02FA-9E7D-4067-A171-5CE7FF1467A3}" presName="parentText" presStyleLbl="node1" presStyleIdx="0" presStyleCnt="2">
        <dgm:presLayoutVars>
          <dgm:chMax val="0"/>
          <dgm:bulletEnabled val="1"/>
        </dgm:presLayoutVars>
      </dgm:prSet>
      <dgm:spPr/>
    </dgm:pt>
    <dgm:pt modelId="{39EA9DF4-5E1E-4E5F-8FD3-BE8C00B75345}" type="pres">
      <dgm:prSet presAssocID="{9E3C02FA-9E7D-4067-A171-5CE7FF1467A3}" presName="childText" presStyleLbl="revTx" presStyleIdx="0" presStyleCnt="2">
        <dgm:presLayoutVars>
          <dgm:bulletEnabled val="1"/>
        </dgm:presLayoutVars>
      </dgm:prSet>
      <dgm:spPr/>
    </dgm:pt>
    <dgm:pt modelId="{E825B46B-5057-4CA5-BF16-E254ECDEAF4C}" type="pres">
      <dgm:prSet presAssocID="{3425B464-EEBD-4DD7-8702-A63F38B04593}" presName="parentText" presStyleLbl="node1" presStyleIdx="1" presStyleCnt="2">
        <dgm:presLayoutVars>
          <dgm:chMax val="0"/>
          <dgm:bulletEnabled val="1"/>
        </dgm:presLayoutVars>
      </dgm:prSet>
      <dgm:spPr/>
    </dgm:pt>
    <dgm:pt modelId="{F67B1584-3371-4D10-906E-D42A5A0EEA4E}" type="pres">
      <dgm:prSet presAssocID="{3425B464-EEBD-4DD7-8702-A63F38B04593}" presName="childText" presStyleLbl="revTx" presStyleIdx="1" presStyleCnt="2">
        <dgm:presLayoutVars>
          <dgm:bulletEnabled val="1"/>
        </dgm:presLayoutVars>
      </dgm:prSet>
      <dgm:spPr/>
    </dgm:pt>
  </dgm:ptLst>
  <dgm:cxnLst>
    <dgm:cxn modelId="{A61D0D0D-F8B4-45A5-8CBA-727D7A669A34}" type="presOf" srcId="{AC3B36C9-F3E0-4540-9800-FB255EBD8C22}" destId="{F67B1584-3371-4D10-906E-D42A5A0EEA4E}" srcOrd="0" destOrd="0" presId="urn:microsoft.com/office/officeart/2005/8/layout/vList2"/>
    <dgm:cxn modelId="{C4855F0F-C0B4-4A81-98A3-D2CE4D261592}" type="presOf" srcId="{B340B3C6-C493-436B-B71F-8D45551903F8}" destId="{39EA9DF4-5E1E-4E5F-8FD3-BE8C00B75345}" srcOrd="0" destOrd="1" presId="urn:microsoft.com/office/officeart/2005/8/layout/vList2"/>
    <dgm:cxn modelId="{DEADDD11-7F33-477B-8F98-5CF33A9227D8}" srcId="{AC3B36C9-F3E0-4540-9800-FB255EBD8C22}" destId="{44919079-5B12-4725-890B-32BCE867BD99}" srcOrd="2" destOrd="0" parTransId="{C7D474F1-40DD-4FDC-939A-4D3E107AEC5F}" sibTransId="{413D40EE-0BC4-4AA9-ABDE-E61CD32318A3}"/>
    <dgm:cxn modelId="{88356E28-1A21-4F4C-A5BF-10B7CF6A6BE8}" type="presOf" srcId="{298BCB2D-A580-4B0C-95AF-9D9461161C2B}" destId="{F67B1584-3371-4D10-906E-D42A5A0EEA4E}" srcOrd="0" destOrd="4" presId="urn:microsoft.com/office/officeart/2005/8/layout/vList2"/>
    <dgm:cxn modelId="{24C7CE39-0776-47E3-B0A8-5A95C2D29C38}" type="presOf" srcId="{18F9DAF6-CFD4-41BC-A083-C81980C04C43}" destId="{F67B1584-3371-4D10-906E-D42A5A0EEA4E}" srcOrd="0" destOrd="2" presId="urn:microsoft.com/office/officeart/2005/8/layout/vList2"/>
    <dgm:cxn modelId="{6447E23B-BFC5-4BBC-BEB2-DE46200AE344}" type="presOf" srcId="{D3EDE7BD-7E0D-4569-BCC0-968FA24546FF}" destId="{B319D7DF-F551-4A80-A20D-CFAE3F4E731F}" srcOrd="0" destOrd="0" presId="urn:microsoft.com/office/officeart/2005/8/layout/vList2"/>
    <dgm:cxn modelId="{81129F47-01FA-42F0-8106-4C49E573DB6C}" type="presOf" srcId="{8E0FFAB9-3DA9-4C63-8A75-A84F649F02D7}" destId="{39EA9DF4-5E1E-4E5F-8FD3-BE8C00B75345}" srcOrd="0" destOrd="0" presId="urn:microsoft.com/office/officeart/2005/8/layout/vList2"/>
    <dgm:cxn modelId="{B6EC3769-B87E-46FA-A98D-0D006222A6C6}" type="presOf" srcId="{9E3C02FA-9E7D-4067-A171-5CE7FF1467A3}" destId="{D1120D29-241A-4DE6-9302-027F6CADE368}" srcOrd="0" destOrd="0" presId="urn:microsoft.com/office/officeart/2005/8/layout/vList2"/>
    <dgm:cxn modelId="{64EC946B-1880-49E3-A0DD-CE2B32F5032E}" srcId="{D3EDE7BD-7E0D-4569-BCC0-968FA24546FF}" destId="{9E3C02FA-9E7D-4067-A171-5CE7FF1467A3}" srcOrd="0" destOrd="0" parTransId="{AB44AF58-3E12-48E1-A9EA-14C79BF7BFCD}" sibTransId="{98CFCA82-6814-4F18-A3C0-EDD1F9F11F8E}"/>
    <dgm:cxn modelId="{7C17A66E-34E8-4733-A60C-61B8C62DB8FE}" type="presOf" srcId="{78FB1845-301D-4527-8A6D-2A901CD33571}" destId="{F67B1584-3371-4D10-906E-D42A5A0EEA4E}" srcOrd="0" destOrd="1" presId="urn:microsoft.com/office/officeart/2005/8/layout/vList2"/>
    <dgm:cxn modelId="{97118251-E77D-4C54-8F46-4A584495C8CA}" srcId="{D3EDE7BD-7E0D-4569-BCC0-968FA24546FF}" destId="{3425B464-EEBD-4DD7-8702-A63F38B04593}" srcOrd="1" destOrd="0" parTransId="{569FB406-3C9E-42DF-80BA-0D1E7D911F31}" sibTransId="{A361A207-C948-487A-B58D-D642AC1155A2}"/>
    <dgm:cxn modelId="{2187D871-C7CF-41C4-A1C5-ECA2B9BC488D}" srcId="{AC3B36C9-F3E0-4540-9800-FB255EBD8C22}" destId="{78FB1845-301D-4527-8A6D-2A901CD33571}" srcOrd="0" destOrd="0" parTransId="{8FEB5808-4D27-4B71-8438-A5268B978B24}" sibTransId="{50D4C492-0748-428C-83AC-D6C192551DFF}"/>
    <dgm:cxn modelId="{1F101281-E6A0-4B50-97B1-09E0307AFB6F}" type="presOf" srcId="{3425B464-EEBD-4DD7-8702-A63F38B04593}" destId="{E825B46B-5057-4CA5-BF16-E254ECDEAF4C}" srcOrd="0" destOrd="0" presId="urn:microsoft.com/office/officeart/2005/8/layout/vList2"/>
    <dgm:cxn modelId="{88E12F81-07EC-4C69-8493-1DEEF709D7FF}" srcId="{3425B464-EEBD-4DD7-8702-A63F38B04593}" destId="{AC3B36C9-F3E0-4540-9800-FB255EBD8C22}" srcOrd="0" destOrd="0" parTransId="{8FE7D805-3DE6-4782-AD44-82354146FDAA}" sibTransId="{565DA7DF-9861-4401-92F0-A7460667CBCF}"/>
    <dgm:cxn modelId="{BE514092-135C-444A-BD71-F9E8627BBE40}" srcId="{AC3B36C9-F3E0-4540-9800-FB255EBD8C22}" destId="{18F9DAF6-CFD4-41BC-A083-C81980C04C43}" srcOrd="1" destOrd="0" parTransId="{A2CFD9C7-681B-47A9-BBD1-473D5B939414}" sibTransId="{852330D3-51F4-4997-9A94-FC603ED0379B}"/>
    <dgm:cxn modelId="{90152E94-8358-4948-8492-36976EC1A7CB}" srcId="{9E3C02FA-9E7D-4067-A171-5CE7FF1467A3}" destId="{8E0FFAB9-3DA9-4C63-8A75-A84F649F02D7}" srcOrd="0" destOrd="0" parTransId="{E35E935A-F065-44CB-B00C-19BA9D14686F}" sibTransId="{6F59B993-6F17-498C-BFE3-7AEB09233EF7}"/>
    <dgm:cxn modelId="{ADAF5EBB-F4AE-4C43-8E34-0E2CC2C4911F}" type="presOf" srcId="{44919079-5B12-4725-890B-32BCE867BD99}" destId="{F67B1584-3371-4D10-906E-D42A5A0EEA4E}" srcOrd="0" destOrd="3" presId="urn:microsoft.com/office/officeart/2005/8/layout/vList2"/>
    <dgm:cxn modelId="{B7CAD6EA-D0A5-4E40-A033-CF24A5BEECD5}" srcId="{9E3C02FA-9E7D-4067-A171-5CE7FF1467A3}" destId="{B340B3C6-C493-436B-B71F-8D45551903F8}" srcOrd="1" destOrd="0" parTransId="{6D2789D8-078E-4D67-90D5-1CC8901F494F}" sibTransId="{320F16BF-77A0-4407-91EC-E0046F764DFF}"/>
    <dgm:cxn modelId="{D76EDDF5-2B4C-4CED-B22A-67A541F978FE}" srcId="{3425B464-EEBD-4DD7-8702-A63F38B04593}" destId="{298BCB2D-A580-4B0C-95AF-9D9461161C2B}" srcOrd="1" destOrd="0" parTransId="{B10EF586-9871-4915-A14A-36D2A2ADAEE9}" sibTransId="{C2BC01F1-BEB3-4167-8CF9-6B56382B4360}"/>
    <dgm:cxn modelId="{CAE7CD40-9FC1-40F7-9F15-673A300EBB04}" type="presParOf" srcId="{B319D7DF-F551-4A80-A20D-CFAE3F4E731F}" destId="{D1120D29-241A-4DE6-9302-027F6CADE368}" srcOrd="0" destOrd="0" presId="urn:microsoft.com/office/officeart/2005/8/layout/vList2"/>
    <dgm:cxn modelId="{EF8A83E0-0853-4CC2-9581-EAD4C1242BCF}" type="presParOf" srcId="{B319D7DF-F551-4A80-A20D-CFAE3F4E731F}" destId="{39EA9DF4-5E1E-4E5F-8FD3-BE8C00B75345}" srcOrd="1" destOrd="0" presId="urn:microsoft.com/office/officeart/2005/8/layout/vList2"/>
    <dgm:cxn modelId="{5D995219-8D21-4F7A-B691-B9BF354483FE}" type="presParOf" srcId="{B319D7DF-F551-4A80-A20D-CFAE3F4E731F}" destId="{E825B46B-5057-4CA5-BF16-E254ECDEAF4C}" srcOrd="2" destOrd="0" presId="urn:microsoft.com/office/officeart/2005/8/layout/vList2"/>
    <dgm:cxn modelId="{7D422D1C-259D-43CD-BF64-EF1E0801CA25}" type="presParOf" srcId="{B319D7DF-F551-4A80-A20D-CFAE3F4E731F}" destId="{F67B1584-3371-4D10-906E-D42A5A0EEA4E}" srcOrd="3"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D980BB3-636C-4F8D-961A-5405B95D710D}"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nl-BE"/>
        </a:p>
      </dgm:t>
    </dgm:pt>
    <dgm:pt modelId="{926D9FD4-6F96-48F4-9EFE-14408AA95EA6}">
      <dgm:prSet phldrT="[Text]" custT="1"/>
      <dgm:spPr/>
      <dgm:t>
        <a:bodyPr/>
        <a:lstStyle/>
        <a:p>
          <a:r>
            <a:rPr lang="nl-BE" sz="1400" dirty="0" err="1">
              <a:solidFill>
                <a:schemeClr val="tx1"/>
              </a:solidFill>
              <a:latin typeface="FlandersArtSans-Regular" panose="00000500000000000000" pitchFamily="2" charset="0"/>
              <a:cs typeface="Flanders Art Sans" panose="020B0604020202020204" charset="0"/>
            </a:rPr>
            <a:t>Initiation</a:t>
          </a:r>
          <a:endParaRPr lang="nl-BE" sz="1400" dirty="0">
            <a:solidFill>
              <a:schemeClr val="tx1"/>
            </a:solidFill>
            <a:latin typeface="FlandersArtSans-Regular" panose="00000500000000000000" pitchFamily="2" charset="0"/>
            <a:cs typeface="Flanders Art Sans" panose="020B0604020202020204" charset="0"/>
          </a:endParaRPr>
        </a:p>
      </dgm:t>
    </dgm:pt>
    <dgm:pt modelId="{39697B30-C043-4727-898C-1BC9651E19CC}" type="parTrans" cxnId="{400DD7B8-0964-4595-B898-44FB95EE4500}">
      <dgm:prSet/>
      <dgm:spPr/>
      <dgm:t>
        <a:bodyPr/>
        <a:lstStyle/>
        <a:p>
          <a:endParaRPr lang="nl-BE" sz="1400">
            <a:latin typeface="Flanders Art Sans" panose="020B0604020202020204" charset="0"/>
            <a:cs typeface="Flanders Art Sans" panose="020B0604020202020204" charset="0"/>
          </a:endParaRPr>
        </a:p>
      </dgm:t>
    </dgm:pt>
    <dgm:pt modelId="{E40EA650-DDE1-4B43-95E6-ED194939DF78}" type="sibTrans" cxnId="{400DD7B8-0964-4595-B898-44FB95EE4500}">
      <dgm:prSet/>
      <dgm:spPr/>
      <dgm:t>
        <a:bodyPr/>
        <a:lstStyle/>
        <a:p>
          <a:endParaRPr lang="nl-BE" sz="1400">
            <a:latin typeface="Flanders Art Sans" panose="020B0604020202020204" charset="0"/>
            <a:cs typeface="Flanders Art Sans" panose="020B0604020202020204" charset="0"/>
          </a:endParaRPr>
        </a:p>
      </dgm:t>
    </dgm:pt>
    <dgm:pt modelId="{DA929223-9020-4877-808A-8C13AA57256C}">
      <dgm:prSet phldrT="[Text]" custT="1"/>
      <dgm:spPr/>
      <dgm:t>
        <a:bodyPr/>
        <a:lstStyle/>
        <a:p>
          <a:r>
            <a:rPr lang="nl-BE" sz="1400" dirty="0" err="1">
              <a:solidFill>
                <a:schemeClr val="tx1"/>
              </a:solidFill>
              <a:latin typeface="FlandersArtSans-Regular" panose="00000500000000000000" pitchFamily="2" charset="0"/>
              <a:cs typeface="Flanders Art Sans" panose="020B0604020202020204" charset="0"/>
            </a:rPr>
            <a:t>Validation</a:t>
          </a:r>
          <a:endParaRPr lang="nl-BE" sz="1400" dirty="0">
            <a:solidFill>
              <a:schemeClr val="tx1"/>
            </a:solidFill>
            <a:latin typeface="FlandersArtSans-Regular" panose="00000500000000000000" pitchFamily="2" charset="0"/>
            <a:cs typeface="Flanders Art Sans" panose="020B0604020202020204" charset="0"/>
          </a:endParaRPr>
        </a:p>
      </dgm:t>
    </dgm:pt>
    <dgm:pt modelId="{C08B85D1-543E-4D76-BEB4-44FEF3FD90F2}" type="parTrans" cxnId="{5A1199D6-053D-495B-B3F7-488628281FA0}">
      <dgm:prSet/>
      <dgm:spPr/>
      <dgm:t>
        <a:bodyPr/>
        <a:lstStyle/>
        <a:p>
          <a:endParaRPr lang="nl-BE" sz="1400">
            <a:latin typeface="Flanders Art Sans" panose="020B0604020202020204" charset="0"/>
            <a:cs typeface="Flanders Art Sans" panose="020B0604020202020204" charset="0"/>
          </a:endParaRPr>
        </a:p>
      </dgm:t>
    </dgm:pt>
    <dgm:pt modelId="{30304657-4D9E-4B9B-A73F-28B260933318}" type="sibTrans" cxnId="{5A1199D6-053D-495B-B3F7-488628281FA0}">
      <dgm:prSet/>
      <dgm:spPr/>
      <dgm:t>
        <a:bodyPr/>
        <a:lstStyle/>
        <a:p>
          <a:endParaRPr lang="nl-BE" sz="1400">
            <a:latin typeface="Flanders Art Sans" panose="020B0604020202020204" charset="0"/>
            <a:cs typeface="Flanders Art Sans" panose="020B0604020202020204" charset="0"/>
          </a:endParaRPr>
        </a:p>
      </dgm:t>
    </dgm:pt>
    <dgm:pt modelId="{E0602750-FE2B-423A-8B39-984AB6ED513B}">
      <dgm:prSet phldrT="[Text]" custT="1"/>
      <dgm:spPr/>
      <dgm:t>
        <a:bodyPr/>
        <a:lstStyle/>
        <a:p>
          <a:r>
            <a:rPr lang="nl-BE" sz="1200" b="0" dirty="0">
              <a:solidFill>
                <a:schemeClr val="tx1"/>
              </a:solidFill>
              <a:latin typeface="FlandersArtSans-Regular" panose="00000500000000000000" pitchFamily="2" charset="0"/>
              <a:cs typeface="Flanders Art Sans" panose="020B0604020202020204" charset="0"/>
            </a:rPr>
            <a:t>Q4 2023: First </a:t>
          </a:r>
          <a:r>
            <a:rPr lang="nl-BE" sz="1200" b="0" dirty="0" err="1">
              <a:solidFill>
                <a:schemeClr val="tx1"/>
              </a:solidFill>
              <a:latin typeface="FlandersArtSans-Regular" panose="00000500000000000000" pitchFamily="2" charset="0"/>
              <a:cs typeface="Flanders Art Sans" panose="020B0604020202020204" charset="0"/>
            </a:rPr>
            <a:t>modifications</a:t>
          </a:r>
          <a:r>
            <a:rPr lang="nl-BE" sz="1200" b="0" dirty="0">
              <a:solidFill>
                <a:schemeClr val="tx1"/>
              </a:solidFill>
              <a:latin typeface="FlandersArtSans-Regular" panose="00000500000000000000" pitchFamily="2" charset="0"/>
              <a:cs typeface="Flanders Art Sans" panose="020B0604020202020204" charset="0"/>
            </a:rPr>
            <a:t> </a:t>
          </a:r>
          <a:r>
            <a:rPr lang="nl-BE" sz="1200" b="0" dirty="0" err="1">
              <a:solidFill>
                <a:schemeClr val="tx1"/>
              </a:solidFill>
              <a:latin typeface="FlandersArtSans-Regular" panose="00000500000000000000" pitchFamily="2" charset="0"/>
              <a:cs typeface="Flanders Art Sans" panose="020B0604020202020204" charset="0"/>
            </a:rPr>
            <a:t>by</a:t>
          </a:r>
          <a:r>
            <a:rPr lang="nl-BE" sz="1200" b="0" dirty="0">
              <a:solidFill>
                <a:schemeClr val="tx1"/>
              </a:solidFill>
              <a:latin typeface="FlandersArtSans-Regular" panose="00000500000000000000" pitchFamily="2" charset="0"/>
              <a:cs typeface="Flanders Art Sans" panose="020B0604020202020204" charset="0"/>
            </a:rPr>
            <a:t> </a:t>
          </a:r>
          <a:r>
            <a:rPr lang="nl-BE" sz="1200" b="0" dirty="0" err="1">
              <a:solidFill>
                <a:schemeClr val="tx1"/>
              </a:solidFill>
              <a:latin typeface="FlandersArtSans-Regular" panose="00000500000000000000" pitchFamily="2" charset="0"/>
              <a:cs typeface="Flanders Art Sans" panose="020B0604020202020204" charset="0"/>
            </a:rPr>
            <a:t>legal</a:t>
          </a:r>
          <a:r>
            <a:rPr lang="nl-BE" sz="1200" b="0" dirty="0">
              <a:solidFill>
                <a:schemeClr val="tx1"/>
              </a:solidFill>
              <a:latin typeface="FlandersArtSans-Regular" panose="00000500000000000000" pitchFamily="2" charset="0"/>
              <a:cs typeface="Flanders Art Sans" panose="020B0604020202020204" charset="0"/>
            </a:rPr>
            <a:t> service Digitaal Vlaanderen</a:t>
          </a:r>
        </a:p>
      </dgm:t>
    </dgm:pt>
    <dgm:pt modelId="{6FB30D26-C707-4BF1-8AC4-2E0DB378B99F}" type="parTrans" cxnId="{4A90893E-E7A7-4A2B-AC9E-840CDD274223}">
      <dgm:prSet/>
      <dgm:spPr/>
      <dgm:t>
        <a:bodyPr/>
        <a:lstStyle/>
        <a:p>
          <a:endParaRPr lang="nl-BE" sz="1400">
            <a:latin typeface="Flanders Art Sans" panose="020B0604020202020204" charset="0"/>
            <a:cs typeface="Flanders Art Sans" panose="020B0604020202020204" charset="0"/>
          </a:endParaRPr>
        </a:p>
      </dgm:t>
    </dgm:pt>
    <dgm:pt modelId="{ABD1F768-5821-4AB3-87CD-DCD3A08286B0}" type="sibTrans" cxnId="{4A90893E-E7A7-4A2B-AC9E-840CDD274223}">
      <dgm:prSet/>
      <dgm:spPr/>
      <dgm:t>
        <a:bodyPr/>
        <a:lstStyle/>
        <a:p>
          <a:endParaRPr lang="nl-BE" sz="1400">
            <a:latin typeface="Flanders Art Sans" panose="020B0604020202020204" charset="0"/>
            <a:cs typeface="Flanders Art Sans" panose="020B0604020202020204" charset="0"/>
          </a:endParaRPr>
        </a:p>
      </dgm:t>
    </dgm:pt>
    <dgm:pt modelId="{B4C599B0-BE44-4B34-8731-91BAEBEBBA1D}">
      <dgm:prSet phldrT="[Text]" custT="1"/>
      <dgm:spPr/>
      <dgm:t>
        <a:bodyPr/>
        <a:lstStyle/>
        <a:p>
          <a:r>
            <a:rPr lang="nl-BE" sz="1200" dirty="0">
              <a:latin typeface="FlandersArtSans-Regular" panose="00000500000000000000" pitchFamily="2" charset="0"/>
              <a:cs typeface="Flanders Art Sans" panose="020B0604020202020204" charset="0"/>
            </a:rPr>
            <a:t>Q1 2024: in </a:t>
          </a:r>
          <a:r>
            <a:rPr lang="nl-BE" sz="1200" dirty="0" err="1">
              <a:latin typeface="FlandersArtSans-Regular" panose="00000500000000000000" pitchFamily="2" charset="0"/>
              <a:cs typeface="Flanders Art Sans" panose="020B0604020202020204" charset="0"/>
            </a:rPr>
            <a:t>coordination</a:t>
          </a:r>
          <a:r>
            <a:rPr lang="nl-BE" sz="1200" dirty="0">
              <a:latin typeface="FlandersArtSans-Regular" panose="00000500000000000000" pitchFamily="2" charset="0"/>
              <a:cs typeface="Flanders Art Sans" panose="020B0604020202020204" charset="0"/>
            </a:rPr>
            <a:t> of ICEG</a:t>
          </a:r>
        </a:p>
      </dgm:t>
    </dgm:pt>
    <dgm:pt modelId="{FA8239DF-9BBB-4E11-8246-FC80918E335B}" type="parTrans" cxnId="{6557E364-33D3-437E-882A-15766359E63D}">
      <dgm:prSet/>
      <dgm:spPr/>
      <dgm:t>
        <a:bodyPr/>
        <a:lstStyle/>
        <a:p>
          <a:endParaRPr lang="nl-BE" sz="1400">
            <a:latin typeface="Flanders Art Sans" panose="020B0604020202020204" charset="0"/>
            <a:cs typeface="Flanders Art Sans" panose="020B0604020202020204" charset="0"/>
          </a:endParaRPr>
        </a:p>
      </dgm:t>
    </dgm:pt>
    <dgm:pt modelId="{AA4E1413-70A3-42F1-B270-FBE5B4B0D164}" type="sibTrans" cxnId="{6557E364-33D3-437E-882A-15766359E63D}">
      <dgm:prSet/>
      <dgm:spPr/>
      <dgm:t>
        <a:bodyPr/>
        <a:lstStyle/>
        <a:p>
          <a:endParaRPr lang="nl-BE" sz="1400">
            <a:latin typeface="Flanders Art Sans" panose="020B0604020202020204" charset="0"/>
            <a:cs typeface="Flanders Art Sans" panose="020B0604020202020204" charset="0"/>
          </a:endParaRPr>
        </a:p>
      </dgm:t>
    </dgm:pt>
    <dgm:pt modelId="{C1D126A6-96EB-4CA6-AC5A-5B76C2134261}">
      <dgm:prSet phldrT="[Text]" custT="1"/>
      <dgm:spPr/>
      <dgm:t>
        <a:bodyPr/>
        <a:lstStyle/>
        <a:p>
          <a:r>
            <a:rPr lang="nl-BE" sz="1400" dirty="0" err="1">
              <a:solidFill>
                <a:schemeClr val="tx1"/>
              </a:solidFill>
              <a:latin typeface="FlandersArtSans-Regular" panose="00000500000000000000" pitchFamily="2" charset="0"/>
              <a:cs typeface="Flanders Art Sans" panose="020B0604020202020204" charset="0"/>
            </a:rPr>
            <a:t>Execution</a:t>
          </a:r>
          <a:endParaRPr lang="nl-BE" sz="1400" dirty="0">
            <a:solidFill>
              <a:schemeClr val="tx1"/>
            </a:solidFill>
            <a:latin typeface="FlandersArtSans-Regular" panose="00000500000000000000" pitchFamily="2" charset="0"/>
            <a:cs typeface="Flanders Art Sans" panose="020B0604020202020204" charset="0"/>
          </a:endParaRPr>
        </a:p>
      </dgm:t>
    </dgm:pt>
    <dgm:pt modelId="{520B52E8-70A9-4D4D-9ADE-FF7B9678AF1D}" type="parTrans" cxnId="{D03832B7-B609-4699-8EA0-F6A8D17BBB9C}">
      <dgm:prSet/>
      <dgm:spPr/>
      <dgm:t>
        <a:bodyPr/>
        <a:lstStyle/>
        <a:p>
          <a:endParaRPr lang="nl-BE" sz="1400">
            <a:latin typeface="Flanders Art Sans" panose="020B0604020202020204" charset="0"/>
            <a:cs typeface="Flanders Art Sans" panose="020B0604020202020204" charset="0"/>
          </a:endParaRPr>
        </a:p>
      </dgm:t>
    </dgm:pt>
    <dgm:pt modelId="{CAD9EF35-EA87-49B7-9267-219043B185E9}" type="sibTrans" cxnId="{D03832B7-B609-4699-8EA0-F6A8D17BBB9C}">
      <dgm:prSet/>
      <dgm:spPr/>
      <dgm:t>
        <a:bodyPr/>
        <a:lstStyle/>
        <a:p>
          <a:endParaRPr lang="nl-BE" sz="1400">
            <a:latin typeface="Flanders Art Sans" panose="020B0604020202020204" charset="0"/>
            <a:cs typeface="Flanders Art Sans" panose="020B0604020202020204" charset="0"/>
          </a:endParaRPr>
        </a:p>
      </dgm:t>
    </dgm:pt>
    <dgm:pt modelId="{ED31FE7F-2176-43E6-936C-7952DB3523D9}">
      <dgm:prSet phldr="0" custT="1"/>
      <dgm:spPr/>
      <dgm:t>
        <a:bodyPr/>
        <a:lstStyle/>
        <a:p>
          <a:pPr rtl="0">
            <a:buNone/>
          </a:pPr>
          <a:r>
            <a:rPr lang="nl-BE" sz="1400" dirty="0">
              <a:latin typeface="FlandersArtSans-Regular" panose="00000500000000000000" pitchFamily="2" charset="0"/>
              <a:cs typeface="Flanders Art Sans" panose="020B0604020202020204" charset="0"/>
            </a:rPr>
            <a:t>Q3 2023: Draft document on cooperation agreement </a:t>
          </a:r>
          <a:r>
            <a:rPr lang="nl-BE" sz="1400" dirty="0" err="1">
              <a:latin typeface="FlandersArtSans-Regular" panose="00000500000000000000" pitchFamily="2" charset="0"/>
              <a:cs typeface="Flanders Art Sans" panose="020B0604020202020204" charset="0"/>
            </a:rPr>
            <a:t>initiated</a:t>
          </a:r>
          <a:r>
            <a:rPr lang="nl-BE" sz="1400" dirty="0">
              <a:latin typeface="FlandersArtSans-Regular" panose="00000500000000000000" pitchFamily="2" charset="0"/>
              <a:cs typeface="Flanders Art Sans" panose="020B0604020202020204" charset="0"/>
            </a:rPr>
            <a:t> </a:t>
          </a:r>
          <a:r>
            <a:rPr lang="nl-BE" sz="1400" dirty="0" err="1">
              <a:latin typeface="FlandersArtSans-Regular" panose="00000500000000000000" pitchFamily="2" charset="0"/>
              <a:cs typeface="Flanders Art Sans" panose="020B0604020202020204" charset="0"/>
            </a:rPr>
            <a:t>by</a:t>
          </a:r>
          <a:r>
            <a:rPr lang="nl-BE" sz="1400" dirty="0">
              <a:latin typeface="FlandersArtSans-Regular" panose="00000500000000000000" pitchFamily="2" charset="0"/>
              <a:cs typeface="Flanders Art Sans" panose="020B0604020202020204" charset="0"/>
            </a:rPr>
            <a:t> </a:t>
          </a:r>
          <a:r>
            <a:rPr lang="nl-BE" sz="1400" dirty="0" err="1">
              <a:latin typeface="FlandersArtSans-Regular" panose="00000500000000000000" pitchFamily="2" charset="0"/>
              <a:cs typeface="Flanders Art Sans" panose="020B0604020202020204" charset="0"/>
            </a:rPr>
            <a:t>Flanders</a:t>
          </a:r>
          <a:endParaRPr lang="nl-BE" sz="1400" dirty="0">
            <a:solidFill>
              <a:srgbClr val="010000"/>
            </a:solidFill>
            <a:latin typeface="FlandersArtSans-Regular" panose="00000500000000000000" pitchFamily="2" charset="0"/>
            <a:cs typeface="Flanders Art Sans" panose="020B0604020202020204" charset="0"/>
          </a:endParaRPr>
        </a:p>
      </dgm:t>
    </dgm:pt>
    <dgm:pt modelId="{D0F7CC8E-A453-4852-BEB6-AE07366A45C5}" type="parTrans" cxnId="{C1D114BE-1F42-419B-82DA-31B445E9CF55}">
      <dgm:prSet/>
      <dgm:spPr/>
      <dgm:t>
        <a:bodyPr/>
        <a:lstStyle/>
        <a:p>
          <a:endParaRPr lang="nl-BE" sz="1400">
            <a:latin typeface="Flanders Art Sans" panose="020B0604020202020204" charset="0"/>
            <a:cs typeface="Flanders Art Sans" panose="020B0604020202020204" charset="0"/>
          </a:endParaRPr>
        </a:p>
      </dgm:t>
    </dgm:pt>
    <dgm:pt modelId="{8E9D2F44-CF37-452A-BE7E-F29E8E57A7D0}" type="sibTrans" cxnId="{C1D114BE-1F42-419B-82DA-31B445E9CF55}">
      <dgm:prSet/>
      <dgm:spPr/>
      <dgm:t>
        <a:bodyPr/>
        <a:lstStyle/>
        <a:p>
          <a:endParaRPr lang="nl-BE" sz="1400">
            <a:latin typeface="Flanders Art Sans" panose="020B0604020202020204" charset="0"/>
            <a:cs typeface="Flanders Art Sans" panose="020B0604020202020204" charset="0"/>
          </a:endParaRPr>
        </a:p>
      </dgm:t>
    </dgm:pt>
    <dgm:pt modelId="{E53A61D6-639E-438C-9BCF-0626A693DAAC}">
      <dgm:prSet phldrT="[Text]" custT="1"/>
      <dgm:spPr/>
      <dgm:t>
        <a:bodyPr/>
        <a:lstStyle/>
        <a:p>
          <a:r>
            <a:rPr lang="nl-BE" sz="1200" dirty="0" err="1">
              <a:latin typeface="FlandersArtSans-Regular" panose="00000500000000000000" pitchFamily="2" charset="0"/>
              <a:cs typeface="Flanders Art Sans" panose="020B0604020202020204" charset="0"/>
            </a:rPr>
            <a:t>Validation</a:t>
          </a:r>
          <a:r>
            <a:rPr lang="nl-BE" sz="1200" dirty="0">
              <a:latin typeface="FlandersArtSans-Regular" panose="00000500000000000000" pitchFamily="2" charset="0"/>
              <a:cs typeface="Flanders Art Sans" panose="020B0604020202020204" charset="0"/>
            </a:rPr>
            <a:t> </a:t>
          </a:r>
          <a:r>
            <a:rPr lang="nl-BE" sz="1200" dirty="0" err="1">
              <a:latin typeface="FlandersArtSans-Regular" panose="00000500000000000000" pitchFamily="2" charset="0"/>
              <a:cs typeface="Flanders Art Sans" panose="020B0604020202020204" charset="0"/>
            </a:rPr>
            <a:t>by</a:t>
          </a:r>
          <a:r>
            <a:rPr lang="nl-BE" sz="1200" dirty="0">
              <a:latin typeface="FlandersArtSans-Regular" panose="00000500000000000000" pitchFamily="2" charset="0"/>
              <a:cs typeface="Flanders Art Sans" panose="020B0604020202020204" charset="0"/>
            </a:rPr>
            <a:t> </a:t>
          </a:r>
          <a:r>
            <a:rPr lang="nl-BE" sz="1200" dirty="0" err="1">
              <a:latin typeface="FlandersArtSans-Regular" panose="00000500000000000000" pitchFamily="2" charset="0"/>
              <a:cs typeface="Flanders Art Sans" panose="020B0604020202020204" charset="0"/>
            </a:rPr>
            <a:t>legal</a:t>
          </a:r>
          <a:r>
            <a:rPr lang="nl-BE" sz="1200" dirty="0">
              <a:latin typeface="FlandersArtSans-Regular" panose="00000500000000000000" pitchFamily="2" charset="0"/>
              <a:cs typeface="Flanders Art Sans" panose="020B0604020202020204" charset="0"/>
            </a:rPr>
            <a:t> services of </a:t>
          </a:r>
          <a:r>
            <a:rPr lang="nl-BE" sz="1200" dirty="0" err="1">
              <a:latin typeface="FlandersArtSans-Regular" panose="00000500000000000000" pitchFamily="2" charset="0"/>
              <a:cs typeface="Flanders Art Sans" panose="020B0604020202020204" charset="0"/>
            </a:rPr>
            <a:t>all</a:t>
          </a:r>
          <a:r>
            <a:rPr lang="nl-BE" sz="1200" dirty="0">
              <a:latin typeface="FlandersArtSans-Regular" panose="00000500000000000000" pitchFamily="2" charset="0"/>
              <a:cs typeface="Flanders Art Sans" panose="020B0604020202020204" charset="0"/>
            </a:rPr>
            <a:t> </a:t>
          </a:r>
          <a:r>
            <a:rPr lang="nl-BE" sz="1200" dirty="0" err="1">
              <a:latin typeface="FlandersArtSans-Regular" panose="00000500000000000000" pitchFamily="2" charset="0"/>
              <a:cs typeface="Flanders Art Sans" panose="020B0604020202020204" charset="0"/>
            </a:rPr>
            <a:t>other</a:t>
          </a:r>
          <a:r>
            <a:rPr lang="nl-BE" sz="1200" dirty="0">
              <a:latin typeface="FlandersArtSans-Regular" panose="00000500000000000000" pitchFamily="2" charset="0"/>
              <a:cs typeface="Flanders Art Sans" panose="020B0604020202020204" charset="0"/>
            </a:rPr>
            <a:t> </a:t>
          </a:r>
          <a:r>
            <a:rPr lang="nl-BE" sz="1200" dirty="0" err="1">
              <a:latin typeface="FlandersArtSans-Regular" panose="00000500000000000000" pitchFamily="2" charset="0"/>
              <a:cs typeface="Flanders Art Sans" panose="020B0604020202020204" charset="0"/>
            </a:rPr>
            <a:t>concerned</a:t>
          </a:r>
          <a:r>
            <a:rPr lang="nl-BE" sz="1200" dirty="0">
              <a:latin typeface="FlandersArtSans-Regular" panose="00000500000000000000" pitchFamily="2" charset="0"/>
              <a:cs typeface="Flanders Art Sans" panose="020B0604020202020204" charset="0"/>
            </a:rPr>
            <a:t> </a:t>
          </a:r>
          <a:r>
            <a:rPr lang="nl-BE" sz="1200" dirty="0" err="1">
              <a:latin typeface="FlandersArtSans-Regular" panose="00000500000000000000" pitchFamily="2" charset="0"/>
              <a:cs typeface="Flanders Art Sans" panose="020B0604020202020204" charset="0"/>
            </a:rPr>
            <a:t>parties</a:t>
          </a:r>
          <a:endParaRPr lang="nl-BE" sz="1200" dirty="0">
            <a:latin typeface="FlandersArtSans-Regular" panose="00000500000000000000" pitchFamily="2" charset="0"/>
            <a:cs typeface="Flanders Art Sans" panose="020B0604020202020204" charset="0"/>
          </a:endParaRPr>
        </a:p>
      </dgm:t>
    </dgm:pt>
    <dgm:pt modelId="{FCDAF85D-168E-464A-A8EA-73B4922F11FD}" type="parTrans" cxnId="{C1D2AFA5-812D-4B7B-A24B-60B8064CC484}">
      <dgm:prSet/>
      <dgm:spPr/>
      <dgm:t>
        <a:bodyPr/>
        <a:lstStyle/>
        <a:p>
          <a:endParaRPr lang="nl-BE" sz="1400">
            <a:latin typeface="Flanders Art Sans" panose="020B0604020202020204" charset="0"/>
            <a:cs typeface="Flanders Art Sans" panose="020B0604020202020204" charset="0"/>
          </a:endParaRPr>
        </a:p>
      </dgm:t>
    </dgm:pt>
    <dgm:pt modelId="{7541961B-6E80-4A3D-A7EC-F33FE7BC35B2}" type="sibTrans" cxnId="{C1D2AFA5-812D-4B7B-A24B-60B8064CC484}">
      <dgm:prSet/>
      <dgm:spPr/>
      <dgm:t>
        <a:bodyPr/>
        <a:lstStyle/>
        <a:p>
          <a:endParaRPr lang="nl-BE" sz="1400">
            <a:latin typeface="Flanders Art Sans" panose="020B0604020202020204" charset="0"/>
            <a:cs typeface="Flanders Art Sans" panose="020B0604020202020204" charset="0"/>
          </a:endParaRPr>
        </a:p>
      </dgm:t>
    </dgm:pt>
    <dgm:pt modelId="{F73FBC34-FC49-4CCD-8E25-5D572CE76ED6}">
      <dgm:prSet phldrT="[Text]" custT="1"/>
      <dgm:spPr/>
      <dgm:t>
        <a:bodyPr/>
        <a:lstStyle/>
        <a:p>
          <a:r>
            <a:rPr lang="nl-BE" sz="1200" dirty="0" err="1">
              <a:latin typeface="FlandersArtSans-Regular" panose="00000500000000000000" pitchFamily="2" charset="0"/>
              <a:cs typeface="Flanders Art Sans" panose="020B0604020202020204" charset="0"/>
            </a:rPr>
            <a:t>Consultation</a:t>
          </a:r>
          <a:r>
            <a:rPr lang="nl-BE" sz="1200" dirty="0">
              <a:latin typeface="FlandersArtSans-Regular" panose="00000500000000000000" pitchFamily="2" charset="0"/>
              <a:cs typeface="Flanders Art Sans" panose="020B0604020202020204" charset="0"/>
            </a:rPr>
            <a:t> meetings </a:t>
          </a:r>
          <a:r>
            <a:rPr lang="nl-BE" sz="1200" dirty="0" err="1">
              <a:latin typeface="FlandersArtSans-Regular" panose="00000500000000000000" pitchFamily="2" charset="0"/>
              <a:cs typeface="Flanders Art Sans" panose="020B0604020202020204" charset="0"/>
            </a:rPr>
            <a:t>between</a:t>
          </a:r>
          <a:r>
            <a:rPr lang="nl-BE" sz="1200" dirty="0">
              <a:latin typeface="FlandersArtSans-Regular" panose="00000500000000000000" pitchFamily="2" charset="0"/>
              <a:cs typeface="Flanders Art Sans" panose="020B0604020202020204" charset="0"/>
            </a:rPr>
            <a:t> </a:t>
          </a:r>
          <a:r>
            <a:rPr lang="nl-BE" sz="1200" dirty="0" err="1">
              <a:latin typeface="FlandersArtSans-Regular" panose="00000500000000000000" pitchFamily="2" charset="0"/>
              <a:cs typeface="Flanders Art Sans" panose="020B0604020202020204" charset="0"/>
            </a:rPr>
            <a:t>regions</a:t>
          </a:r>
          <a:endParaRPr lang="nl-BE" sz="1200" dirty="0">
            <a:latin typeface="FlandersArtSans-Regular" panose="00000500000000000000" pitchFamily="2" charset="0"/>
            <a:cs typeface="Flanders Art Sans" panose="020B0604020202020204" charset="0"/>
          </a:endParaRPr>
        </a:p>
      </dgm:t>
    </dgm:pt>
    <dgm:pt modelId="{08197F6B-F869-485E-B3EC-B762A71376B6}" type="parTrans" cxnId="{49DEE7FB-1E28-4989-BCB9-66976FA90EB5}">
      <dgm:prSet/>
      <dgm:spPr/>
      <dgm:t>
        <a:bodyPr/>
        <a:lstStyle/>
        <a:p>
          <a:endParaRPr lang="nl-BE" sz="1400">
            <a:latin typeface="Flanders Art Sans" panose="020B0604020202020204" charset="0"/>
            <a:cs typeface="Flanders Art Sans" panose="020B0604020202020204" charset="0"/>
          </a:endParaRPr>
        </a:p>
      </dgm:t>
    </dgm:pt>
    <dgm:pt modelId="{659F3229-59DB-4D5A-BC76-E1BDBA3BDE5E}" type="sibTrans" cxnId="{49DEE7FB-1E28-4989-BCB9-66976FA90EB5}">
      <dgm:prSet/>
      <dgm:spPr/>
      <dgm:t>
        <a:bodyPr/>
        <a:lstStyle/>
        <a:p>
          <a:endParaRPr lang="nl-BE" sz="1400">
            <a:latin typeface="Flanders Art Sans" panose="020B0604020202020204" charset="0"/>
            <a:cs typeface="Flanders Art Sans" panose="020B0604020202020204" charset="0"/>
          </a:endParaRPr>
        </a:p>
      </dgm:t>
    </dgm:pt>
    <dgm:pt modelId="{20438F80-8846-44A8-8BFA-009CB607C0D2}">
      <dgm:prSet phldrT="[Text]" custT="1"/>
      <dgm:spPr/>
      <dgm:t>
        <a:bodyPr/>
        <a:lstStyle/>
        <a:p>
          <a:pPr>
            <a:buNone/>
          </a:pPr>
          <a:r>
            <a:rPr lang="nl-BE" sz="1400" dirty="0" err="1">
              <a:latin typeface="FlandersArtSans-Regular" panose="00000500000000000000" pitchFamily="2" charset="0"/>
              <a:cs typeface="Flanders Art Sans" panose="020B0604020202020204" charset="0"/>
            </a:rPr>
            <a:t>Ambition</a:t>
          </a:r>
          <a:r>
            <a:rPr lang="nl-BE" sz="1400" dirty="0">
              <a:latin typeface="FlandersArtSans-Regular" panose="00000500000000000000" pitchFamily="2" charset="0"/>
              <a:cs typeface="Flanders Art Sans" panose="020B0604020202020204" charset="0"/>
            </a:rPr>
            <a:t>: </a:t>
          </a:r>
          <a:r>
            <a:rPr lang="nl-BE" sz="1400" dirty="0" err="1">
              <a:latin typeface="FlandersArtSans-Regular" panose="00000500000000000000" pitchFamily="2" charset="0"/>
              <a:cs typeface="Flanders Art Sans" panose="020B0604020202020204" charset="0"/>
            </a:rPr>
            <a:t>signed</a:t>
          </a:r>
          <a:r>
            <a:rPr lang="nl-BE" sz="1400" dirty="0">
              <a:latin typeface="FlandersArtSans-Regular" panose="00000500000000000000" pitchFamily="2" charset="0"/>
              <a:cs typeface="Flanders Art Sans" panose="020B0604020202020204" charset="0"/>
            </a:rPr>
            <a:t> in Q3/Q4 2024 </a:t>
          </a:r>
        </a:p>
      </dgm:t>
    </dgm:pt>
    <dgm:pt modelId="{6DC46AAD-ABE7-4C88-8060-B8F35DC15C62}" type="parTrans" cxnId="{0B442367-682D-4D91-BCAF-E5B55430516D}">
      <dgm:prSet/>
      <dgm:spPr/>
      <dgm:t>
        <a:bodyPr/>
        <a:lstStyle/>
        <a:p>
          <a:endParaRPr lang="nl-BE">
            <a:latin typeface="Flanders Art Sans" panose="020B0604020202020204" charset="0"/>
            <a:cs typeface="Flanders Art Sans" panose="020B0604020202020204" charset="0"/>
          </a:endParaRPr>
        </a:p>
      </dgm:t>
    </dgm:pt>
    <dgm:pt modelId="{21303822-F302-4D9C-98ED-AA0B6DF34A38}" type="sibTrans" cxnId="{0B442367-682D-4D91-BCAF-E5B55430516D}">
      <dgm:prSet/>
      <dgm:spPr/>
      <dgm:t>
        <a:bodyPr/>
        <a:lstStyle/>
        <a:p>
          <a:endParaRPr lang="nl-BE">
            <a:latin typeface="Flanders Art Sans" panose="020B0604020202020204" charset="0"/>
            <a:cs typeface="Flanders Art Sans" panose="020B0604020202020204" charset="0"/>
          </a:endParaRPr>
        </a:p>
      </dgm:t>
    </dgm:pt>
    <dgm:pt modelId="{F9A907C9-CC6C-4ABF-9E75-FE0E8A6E39BC}">
      <dgm:prSet phldrT="[Text]" custT="1"/>
      <dgm:spPr/>
      <dgm:t>
        <a:bodyPr/>
        <a:lstStyle/>
        <a:p>
          <a:r>
            <a:rPr lang="nl-BE" sz="1200" dirty="0" err="1">
              <a:latin typeface="FlandersArtSans-Regular" panose="00000500000000000000" pitchFamily="2" charset="0"/>
              <a:cs typeface="Flanders Art Sans" panose="020B0604020202020204" charset="0"/>
            </a:rPr>
            <a:t>Validation</a:t>
          </a:r>
          <a:r>
            <a:rPr lang="nl-BE" sz="1200" dirty="0">
              <a:latin typeface="FlandersArtSans-Regular" panose="00000500000000000000" pitchFamily="2" charset="0"/>
              <a:cs typeface="Flanders Art Sans" panose="020B0604020202020204" charset="0"/>
            </a:rPr>
            <a:t> </a:t>
          </a:r>
          <a:r>
            <a:rPr lang="nl-BE" sz="1200" dirty="0" err="1">
              <a:latin typeface="FlandersArtSans-Regular" panose="00000500000000000000" pitchFamily="2" charset="0"/>
              <a:cs typeface="Flanders Art Sans" panose="020B0604020202020204" charset="0"/>
            </a:rPr>
            <a:t>by</a:t>
          </a:r>
          <a:r>
            <a:rPr lang="nl-BE" sz="1200" dirty="0">
              <a:latin typeface="FlandersArtSans-Regular" panose="00000500000000000000" pitchFamily="2" charset="0"/>
              <a:cs typeface="Flanders Art Sans" panose="020B0604020202020204" charset="0"/>
            </a:rPr>
            <a:t> ICEG Management </a:t>
          </a:r>
          <a:r>
            <a:rPr lang="nl-BE" sz="1200" dirty="0" err="1">
              <a:latin typeface="FlandersArtSans-Regular" panose="00000500000000000000" pitchFamily="2" charset="0"/>
              <a:cs typeface="Flanders Art Sans" panose="020B0604020202020204" charset="0"/>
            </a:rPr>
            <a:t>committee</a:t>
          </a:r>
          <a:r>
            <a:rPr lang="nl-BE" sz="1200" dirty="0">
              <a:latin typeface="FlandersArtSans-Regular" panose="00000500000000000000" pitchFamily="2" charset="0"/>
              <a:cs typeface="Flanders Art Sans" panose="020B0604020202020204" charset="0"/>
            </a:rPr>
            <a:t>: 3/4/2024</a:t>
          </a:r>
        </a:p>
      </dgm:t>
    </dgm:pt>
    <dgm:pt modelId="{65D61F8A-B00F-4FE8-98F0-4BD2E77B5840}" type="parTrans" cxnId="{289C0EFF-23D0-436E-A8E8-27B5D58132FB}">
      <dgm:prSet/>
      <dgm:spPr/>
      <dgm:t>
        <a:bodyPr/>
        <a:lstStyle/>
        <a:p>
          <a:endParaRPr lang="nl-BE">
            <a:latin typeface="Flanders Art Sans" panose="020B0604020202020204" charset="0"/>
            <a:cs typeface="Flanders Art Sans" panose="020B0604020202020204" charset="0"/>
          </a:endParaRPr>
        </a:p>
      </dgm:t>
    </dgm:pt>
    <dgm:pt modelId="{CDE6FDA1-3CBB-443D-8CA7-504E98756BE5}" type="sibTrans" cxnId="{289C0EFF-23D0-436E-A8E8-27B5D58132FB}">
      <dgm:prSet/>
      <dgm:spPr/>
      <dgm:t>
        <a:bodyPr/>
        <a:lstStyle/>
        <a:p>
          <a:endParaRPr lang="nl-BE">
            <a:latin typeface="Flanders Art Sans" panose="020B0604020202020204" charset="0"/>
            <a:cs typeface="Flanders Art Sans" panose="020B0604020202020204" charset="0"/>
          </a:endParaRPr>
        </a:p>
      </dgm:t>
    </dgm:pt>
    <dgm:pt modelId="{2D59E6A4-BE7D-48B9-95F6-DFEA318AE06A}" type="pres">
      <dgm:prSet presAssocID="{7D980BB3-636C-4F8D-961A-5405B95D710D}" presName="linearFlow" presStyleCnt="0">
        <dgm:presLayoutVars>
          <dgm:dir/>
          <dgm:animLvl val="lvl"/>
          <dgm:resizeHandles val="exact"/>
        </dgm:presLayoutVars>
      </dgm:prSet>
      <dgm:spPr/>
    </dgm:pt>
    <dgm:pt modelId="{35C82A6F-E058-4ACE-9FEF-0C3E0660E055}" type="pres">
      <dgm:prSet presAssocID="{926D9FD4-6F96-48F4-9EFE-14408AA95EA6}" presName="composite" presStyleCnt="0"/>
      <dgm:spPr/>
    </dgm:pt>
    <dgm:pt modelId="{DE118643-EF4F-4379-92D8-A3457D6F7CE0}" type="pres">
      <dgm:prSet presAssocID="{926D9FD4-6F96-48F4-9EFE-14408AA95EA6}" presName="parentText" presStyleLbl="alignNode1" presStyleIdx="0" presStyleCnt="3">
        <dgm:presLayoutVars>
          <dgm:chMax val="1"/>
          <dgm:bulletEnabled val="1"/>
        </dgm:presLayoutVars>
      </dgm:prSet>
      <dgm:spPr/>
    </dgm:pt>
    <dgm:pt modelId="{73905F5D-8E13-4ED0-884F-B3A7276F330C}" type="pres">
      <dgm:prSet presAssocID="{926D9FD4-6F96-48F4-9EFE-14408AA95EA6}" presName="descendantText" presStyleLbl="alignAcc1" presStyleIdx="0" presStyleCnt="3">
        <dgm:presLayoutVars>
          <dgm:bulletEnabled val="1"/>
        </dgm:presLayoutVars>
      </dgm:prSet>
      <dgm:spPr/>
    </dgm:pt>
    <dgm:pt modelId="{2B10520A-1F54-4837-853C-9670C5564470}" type="pres">
      <dgm:prSet presAssocID="{E40EA650-DDE1-4B43-95E6-ED194939DF78}" presName="sp" presStyleCnt="0"/>
      <dgm:spPr/>
    </dgm:pt>
    <dgm:pt modelId="{5595F95E-FDF2-4CFF-9563-C40F6081F25B}" type="pres">
      <dgm:prSet presAssocID="{DA929223-9020-4877-808A-8C13AA57256C}" presName="composite" presStyleCnt="0"/>
      <dgm:spPr/>
    </dgm:pt>
    <dgm:pt modelId="{B399B153-9CE9-4F1C-877D-E47071D74ABF}" type="pres">
      <dgm:prSet presAssocID="{DA929223-9020-4877-808A-8C13AA57256C}" presName="parentText" presStyleLbl="alignNode1" presStyleIdx="1" presStyleCnt="3">
        <dgm:presLayoutVars>
          <dgm:chMax val="1"/>
          <dgm:bulletEnabled val="1"/>
        </dgm:presLayoutVars>
      </dgm:prSet>
      <dgm:spPr/>
    </dgm:pt>
    <dgm:pt modelId="{C1B9BFAB-6347-4C96-A848-0E019108A7B4}" type="pres">
      <dgm:prSet presAssocID="{DA929223-9020-4877-808A-8C13AA57256C}" presName="descendantText" presStyleLbl="alignAcc1" presStyleIdx="1" presStyleCnt="3">
        <dgm:presLayoutVars>
          <dgm:bulletEnabled val="1"/>
        </dgm:presLayoutVars>
      </dgm:prSet>
      <dgm:spPr/>
    </dgm:pt>
    <dgm:pt modelId="{270E8034-5059-479E-9979-096A812A2603}" type="pres">
      <dgm:prSet presAssocID="{30304657-4D9E-4B9B-A73F-28B260933318}" presName="sp" presStyleCnt="0"/>
      <dgm:spPr/>
    </dgm:pt>
    <dgm:pt modelId="{2E5DA600-6FE0-4A32-BAE6-2461FCEAA8CB}" type="pres">
      <dgm:prSet presAssocID="{C1D126A6-96EB-4CA6-AC5A-5B76C2134261}" presName="composite" presStyleCnt="0"/>
      <dgm:spPr/>
    </dgm:pt>
    <dgm:pt modelId="{3285C836-41A6-4FED-B038-312BE49BA2F4}" type="pres">
      <dgm:prSet presAssocID="{C1D126A6-96EB-4CA6-AC5A-5B76C2134261}" presName="parentText" presStyleLbl="alignNode1" presStyleIdx="2" presStyleCnt="3">
        <dgm:presLayoutVars>
          <dgm:chMax val="1"/>
          <dgm:bulletEnabled val="1"/>
        </dgm:presLayoutVars>
      </dgm:prSet>
      <dgm:spPr/>
    </dgm:pt>
    <dgm:pt modelId="{94BAE7EA-9FEC-4A54-8BD3-ED1AE9629EBF}" type="pres">
      <dgm:prSet presAssocID="{C1D126A6-96EB-4CA6-AC5A-5B76C2134261}" presName="descendantText" presStyleLbl="alignAcc1" presStyleIdx="2" presStyleCnt="3">
        <dgm:presLayoutVars>
          <dgm:bulletEnabled val="1"/>
        </dgm:presLayoutVars>
      </dgm:prSet>
      <dgm:spPr/>
    </dgm:pt>
  </dgm:ptLst>
  <dgm:cxnLst>
    <dgm:cxn modelId="{AA5C8B0B-09BF-4839-9397-C68B05A1B169}" type="presOf" srcId="{DA929223-9020-4877-808A-8C13AA57256C}" destId="{B399B153-9CE9-4F1C-877D-E47071D74ABF}" srcOrd="0" destOrd="0" presId="urn:microsoft.com/office/officeart/2005/8/layout/chevron2"/>
    <dgm:cxn modelId="{8B8F530F-66B7-4E4B-9E00-3252C71E1E47}" type="presOf" srcId="{C1D126A6-96EB-4CA6-AC5A-5B76C2134261}" destId="{3285C836-41A6-4FED-B038-312BE49BA2F4}" srcOrd="0" destOrd="0" presId="urn:microsoft.com/office/officeart/2005/8/layout/chevron2"/>
    <dgm:cxn modelId="{5A20A339-F606-4F3A-BEC4-824AC0231D2E}" type="presOf" srcId="{926D9FD4-6F96-48F4-9EFE-14408AA95EA6}" destId="{DE118643-EF4F-4379-92D8-A3457D6F7CE0}" srcOrd="0" destOrd="0" presId="urn:microsoft.com/office/officeart/2005/8/layout/chevron2"/>
    <dgm:cxn modelId="{4A90893E-E7A7-4A2B-AC9E-840CDD274223}" srcId="{DA929223-9020-4877-808A-8C13AA57256C}" destId="{E0602750-FE2B-423A-8B39-984AB6ED513B}" srcOrd="0" destOrd="0" parTransId="{6FB30D26-C707-4BF1-8AC4-2E0DB378B99F}" sibTransId="{ABD1F768-5821-4AB3-87CD-DCD3A08286B0}"/>
    <dgm:cxn modelId="{6557E364-33D3-437E-882A-15766359E63D}" srcId="{DA929223-9020-4877-808A-8C13AA57256C}" destId="{B4C599B0-BE44-4B34-8731-91BAEBEBBA1D}" srcOrd="1" destOrd="0" parTransId="{FA8239DF-9BBB-4E11-8246-FC80918E335B}" sibTransId="{AA4E1413-70A3-42F1-B270-FBE5B4B0D164}"/>
    <dgm:cxn modelId="{0B442367-682D-4D91-BCAF-E5B55430516D}" srcId="{C1D126A6-96EB-4CA6-AC5A-5B76C2134261}" destId="{20438F80-8846-44A8-8BFA-009CB607C0D2}" srcOrd="0" destOrd="0" parTransId="{6DC46AAD-ABE7-4C88-8060-B8F35DC15C62}" sibTransId="{21303822-F302-4D9C-98ED-AA0B6DF34A38}"/>
    <dgm:cxn modelId="{07D0E26D-6089-4752-8B28-C1C342E0A447}" type="presOf" srcId="{B4C599B0-BE44-4B34-8731-91BAEBEBBA1D}" destId="{C1B9BFAB-6347-4C96-A848-0E019108A7B4}" srcOrd="0" destOrd="1" presId="urn:microsoft.com/office/officeart/2005/8/layout/chevron2"/>
    <dgm:cxn modelId="{59150C4E-4E7D-4CF7-B52D-265A7CB347F3}" type="presOf" srcId="{F73FBC34-FC49-4CCD-8E25-5D572CE76ED6}" destId="{C1B9BFAB-6347-4C96-A848-0E019108A7B4}" srcOrd="0" destOrd="2" presId="urn:microsoft.com/office/officeart/2005/8/layout/chevron2"/>
    <dgm:cxn modelId="{9B1DAE7C-22F7-4E8F-93A8-99FEA4D16709}" type="presOf" srcId="{F9A907C9-CC6C-4ABF-9E75-FE0E8A6E39BC}" destId="{C1B9BFAB-6347-4C96-A848-0E019108A7B4}" srcOrd="0" destOrd="4" presId="urn:microsoft.com/office/officeart/2005/8/layout/chevron2"/>
    <dgm:cxn modelId="{C1D2AFA5-812D-4B7B-A24B-60B8064CC484}" srcId="{B4C599B0-BE44-4B34-8731-91BAEBEBBA1D}" destId="{E53A61D6-639E-438C-9BCF-0626A693DAAC}" srcOrd="1" destOrd="0" parTransId="{FCDAF85D-168E-464A-A8EA-73B4922F11FD}" sibTransId="{7541961B-6E80-4A3D-A7EC-F33FE7BC35B2}"/>
    <dgm:cxn modelId="{623488B2-9074-4D2B-AF73-1707163BC60A}" type="presOf" srcId="{E53A61D6-639E-438C-9BCF-0626A693DAAC}" destId="{C1B9BFAB-6347-4C96-A848-0E019108A7B4}" srcOrd="0" destOrd="3" presId="urn:microsoft.com/office/officeart/2005/8/layout/chevron2"/>
    <dgm:cxn modelId="{D03832B7-B609-4699-8EA0-F6A8D17BBB9C}" srcId="{7D980BB3-636C-4F8D-961A-5405B95D710D}" destId="{C1D126A6-96EB-4CA6-AC5A-5B76C2134261}" srcOrd="2" destOrd="0" parTransId="{520B52E8-70A9-4D4D-9ADE-FF7B9678AF1D}" sibTransId="{CAD9EF35-EA87-49B7-9267-219043B185E9}"/>
    <dgm:cxn modelId="{400DD7B8-0964-4595-B898-44FB95EE4500}" srcId="{7D980BB3-636C-4F8D-961A-5405B95D710D}" destId="{926D9FD4-6F96-48F4-9EFE-14408AA95EA6}" srcOrd="0" destOrd="0" parTransId="{39697B30-C043-4727-898C-1BC9651E19CC}" sibTransId="{E40EA650-DDE1-4B43-95E6-ED194939DF78}"/>
    <dgm:cxn modelId="{C1D114BE-1F42-419B-82DA-31B445E9CF55}" srcId="{926D9FD4-6F96-48F4-9EFE-14408AA95EA6}" destId="{ED31FE7F-2176-43E6-936C-7952DB3523D9}" srcOrd="0" destOrd="0" parTransId="{D0F7CC8E-A453-4852-BEB6-AE07366A45C5}" sibTransId="{8E9D2F44-CF37-452A-BE7E-F29E8E57A7D0}"/>
    <dgm:cxn modelId="{6DE23EC9-E238-4429-9EC0-56F5D73A488B}" type="presOf" srcId="{E0602750-FE2B-423A-8B39-984AB6ED513B}" destId="{C1B9BFAB-6347-4C96-A848-0E019108A7B4}" srcOrd="0" destOrd="0" presId="urn:microsoft.com/office/officeart/2005/8/layout/chevron2"/>
    <dgm:cxn modelId="{4C8C37CD-9664-4E27-8B7D-4C1CB27AFB94}" type="presOf" srcId="{7D980BB3-636C-4F8D-961A-5405B95D710D}" destId="{2D59E6A4-BE7D-48B9-95F6-DFEA318AE06A}" srcOrd="0" destOrd="0" presId="urn:microsoft.com/office/officeart/2005/8/layout/chevron2"/>
    <dgm:cxn modelId="{48B03DD1-9B6B-4BB4-BE61-D42BDF905E57}" type="presOf" srcId="{ED31FE7F-2176-43E6-936C-7952DB3523D9}" destId="{73905F5D-8E13-4ED0-884F-B3A7276F330C}" srcOrd="0" destOrd="0" presId="urn:microsoft.com/office/officeart/2005/8/layout/chevron2"/>
    <dgm:cxn modelId="{5A1199D6-053D-495B-B3F7-488628281FA0}" srcId="{7D980BB3-636C-4F8D-961A-5405B95D710D}" destId="{DA929223-9020-4877-808A-8C13AA57256C}" srcOrd="1" destOrd="0" parTransId="{C08B85D1-543E-4D76-BEB4-44FEF3FD90F2}" sibTransId="{30304657-4D9E-4B9B-A73F-28B260933318}"/>
    <dgm:cxn modelId="{207857D7-8264-4F6E-A012-68623EF6F368}" type="presOf" srcId="{20438F80-8846-44A8-8BFA-009CB607C0D2}" destId="{94BAE7EA-9FEC-4A54-8BD3-ED1AE9629EBF}" srcOrd="0" destOrd="0" presId="urn:microsoft.com/office/officeart/2005/8/layout/chevron2"/>
    <dgm:cxn modelId="{49DEE7FB-1E28-4989-BCB9-66976FA90EB5}" srcId="{B4C599B0-BE44-4B34-8731-91BAEBEBBA1D}" destId="{F73FBC34-FC49-4CCD-8E25-5D572CE76ED6}" srcOrd="0" destOrd="0" parTransId="{08197F6B-F869-485E-B3EC-B762A71376B6}" sibTransId="{659F3229-59DB-4D5A-BC76-E1BDBA3BDE5E}"/>
    <dgm:cxn modelId="{289C0EFF-23D0-436E-A8E8-27B5D58132FB}" srcId="{DA929223-9020-4877-808A-8C13AA57256C}" destId="{F9A907C9-CC6C-4ABF-9E75-FE0E8A6E39BC}" srcOrd="2" destOrd="0" parTransId="{65D61F8A-B00F-4FE8-98F0-4BD2E77B5840}" sibTransId="{CDE6FDA1-3CBB-443D-8CA7-504E98756BE5}"/>
    <dgm:cxn modelId="{61882A1C-481A-474A-81D9-194B3A0ABFEF}" type="presParOf" srcId="{2D59E6A4-BE7D-48B9-95F6-DFEA318AE06A}" destId="{35C82A6F-E058-4ACE-9FEF-0C3E0660E055}" srcOrd="0" destOrd="0" presId="urn:microsoft.com/office/officeart/2005/8/layout/chevron2"/>
    <dgm:cxn modelId="{A7901457-73EB-4AAA-8FDF-D1D82F580AF8}" type="presParOf" srcId="{35C82A6F-E058-4ACE-9FEF-0C3E0660E055}" destId="{DE118643-EF4F-4379-92D8-A3457D6F7CE0}" srcOrd="0" destOrd="0" presId="urn:microsoft.com/office/officeart/2005/8/layout/chevron2"/>
    <dgm:cxn modelId="{DAA42C66-C6C6-44E1-A820-567B53F3E8AF}" type="presParOf" srcId="{35C82A6F-E058-4ACE-9FEF-0C3E0660E055}" destId="{73905F5D-8E13-4ED0-884F-B3A7276F330C}" srcOrd="1" destOrd="0" presId="urn:microsoft.com/office/officeart/2005/8/layout/chevron2"/>
    <dgm:cxn modelId="{81C436A9-5604-4DE7-A263-FDDE4D2968CC}" type="presParOf" srcId="{2D59E6A4-BE7D-48B9-95F6-DFEA318AE06A}" destId="{2B10520A-1F54-4837-853C-9670C5564470}" srcOrd="1" destOrd="0" presId="urn:microsoft.com/office/officeart/2005/8/layout/chevron2"/>
    <dgm:cxn modelId="{D6BE3C2B-A822-43A0-B83A-1DE560E29091}" type="presParOf" srcId="{2D59E6A4-BE7D-48B9-95F6-DFEA318AE06A}" destId="{5595F95E-FDF2-4CFF-9563-C40F6081F25B}" srcOrd="2" destOrd="0" presId="urn:microsoft.com/office/officeart/2005/8/layout/chevron2"/>
    <dgm:cxn modelId="{7A33414C-48AC-443D-80E3-45EAADB3DFCE}" type="presParOf" srcId="{5595F95E-FDF2-4CFF-9563-C40F6081F25B}" destId="{B399B153-9CE9-4F1C-877D-E47071D74ABF}" srcOrd="0" destOrd="0" presId="urn:microsoft.com/office/officeart/2005/8/layout/chevron2"/>
    <dgm:cxn modelId="{F5282475-2EE4-4950-85B7-24CC92186514}" type="presParOf" srcId="{5595F95E-FDF2-4CFF-9563-C40F6081F25B}" destId="{C1B9BFAB-6347-4C96-A848-0E019108A7B4}" srcOrd="1" destOrd="0" presId="urn:microsoft.com/office/officeart/2005/8/layout/chevron2"/>
    <dgm:cxn modelId="{D4167C35-9B90-478D-A529-F1BD24859679}" type="presParOf" srcId="{2D59E6A4-BE7D-48B9-95F6-DFEA318AE06A}" destId="{270E8034-5059-479E-9979-096A812A2603}" srcOrd="3" destOrd="0" presId="urn:microsoft.com/office/officeart/2005/8/layout/chevron2"/>
    <dgm:cxn modelId="{822B6CD0-A511-4AA2-990D-8C16EACB484F}" type="presParOf" srcId="{2D59E6A4-BE7D-48B9-95F6-DFEA318AE06A}" destId="{2E5DA600-6FE0-4A32-BAE6-2461FCEAA8CB}" srcOrd="4" destOrd="0" presId="urn:microsoft.com/office/officeart/2005/8/layout/chevron2"/>
    <dgm:cxn modelId="{667620D4-1705-4E65-8D5A-3B07CAA61DC8}" type="presParOf" srcId="{2E5DA600-6FE0-4A32-BAE6-2461FCEAA8CB}" destId="{3285C836-41A6-4FED-B038-312BE49BA2F4}" srcOrd="0" destOrd="0" presId="urn:microsoft.com/office/officeart/2005/8/layout/chevron2"/>
    <dgm:cxn modelId="{95E58BC7-0BE2-4507-821E-0E9121C8E3E8}" type="presParOf" srcId="{2E5DA600-6FE0-4A32-BAE6-2461FCEAA8CB}" destId="{94BAE7EA-9FEC-4A54-8BD3-ED1AE9629EBF}" srcOrd="1" destOrd="0" presId="urn:microsoft.com/office/officeart/2005/8/layout/chevron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E6C82A-9C41-4C2F-BFDF-9CCB233FE696}">
      <dsp:nvSpPr>
        <dsp:cNvPr id="0" name=""/>
        <dsp:cNvSpPr/>
      </dsp:nvSpPr>
      <dsp:spPr>
        <a:xfrm>
          <a:off x="3164" y="56341"/>
          <a:ext cx="2716533" cy="6048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53340" numCol="1" spcCol="1270" anchor="t" anchorCtr="0">
          <a:noAutofit/>
        </a:bodyPr>
        <a:lstStyle/>
        <a:p>
          <a:pPr marL="0" lvl="0" indent="0" algn="l" defTabSz="622300">
            <a:lnSpc>
              <a:spcPct val="90000"/>
            </a:lnSpc>
            <a:spcBef>
              <a:spcPct val="0"/>
            </a:spcBef>
            <a:spcAft>
              <a:spcPct val="35000"/>
            </a:spcAft>
            <a:buNone/>
          </a:pPr>
          <a:r>
            <a:rPr lang="nl-BE" sz="1400" kern="1200" dirty="0">
              <a:solidFill>
                <a:schemeClr val="tx1"/>
              </a:solidFill>
              <a:latin typeface="FlandersArtSans-Regular" panose="00000500000000000000" pitchFamily="2" charset="0"/>
            </a:rPr>
            <a:t>2023</a:t>
          </a:r>
        </a:p>
      </dsp:txBody>
      <dsp:txXfrm>
        <a:off x="3164" y="56341"/>
        <a:ext cx="2716533" cy="403200"/>
      </dsp:txXfrm>
    </dsp:sp>
    <dsp:sp modelId="{C726D9A1-6945-4C2F-8AB9-87FFCEA1EF06}">
      <dsp:nvSpPr>
        <dsp:cNvPr id="0" name=""/>
        <dsp:cNvSpPr/>
      </dsp:nvSpPr>
      <dsp:spPr>
        <a:xfrm>
          <a:off x="559562" y="459541"/>
          <a:ext cx="2716533" cy="80640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28016" rIns="128016" bIns="128016" numCol="1" spcCol="1270" anchor="t" anchorCtr="0">
          <a:noAutofit/>
        </a:bodyPr>
        <a:lstStyle/>
        <a:p>
          <a:pPr marL="171450" lvl="1" indent="-171450" algn="l" defTabSz="800100" rtl="0">
            <a:lnSpc>
              <a:spcPct val="90000"/>
            </a:lnSpc>
            <a:spcBef>
              <a:spcPct val="0"/>
            </a:spcBef>
            <a:spcAft>
              <a:spcPct val="15000"/>
            </a:spcAft>
            <a:buNone/>
          </a:pPr>
          <a:r>
            <a:rPr lang="nl-BE" sz="1800" kern="1200" dirty="0">
              <a:latin typeface="FlandersArtSans-Regular" panose="00000500000000000000" pitchFamily="2" charset="0"/>
            </a:rPr>
            <a:t>Analysis </a:t>
          </a:r>
          <a:r>
            <a:rPr lang="nl-BE" sz="1800" kern="1200" dirty="0">
              <a:solidFill>
                <a:srgbClr val="373636">
                  <a:hueOff val="0"/>
                  <a:satOff val="0"/>
                  <a:lumOff val="0"/>
                  <a:alphaOff val="0"/>
                </a:srgbClr>
              </a:solidFill>
              <a:latin typeface="FlandersArtSans-Regular" panose="00000500000000000000" pitchFamily="2" charset="0"/>
              <a:ea typeface="+mn-ea"/>
              <a:cs typeface="+mn-cs"/>
            </a:rPr>
            <a:t>data model</a:t>
          </a:r>
        </a:p>
      </dsp:txBody>
      <dsp:txXfrm>
        <a:off x="583181" y="483160"/>
        <a:ext cx="2669295" cy="759162"/>
      </dsp:txXfrm>
    </dsp:sp>
    <dsp:sp modelId="{B3FF5985-7769-4F39-BA3A-D9FD59139B69}">
      <dsp:nvSpPr>
        <dsp:cNvPr id="0" name=""/>
        <dsp:cNvSpPr/>
      </dsp:nvSpPr>
      <dsp:spPr>
        <a:xfrm rot="21570523">
          <a:off x="3131498" y="-99148"/>
          <a:ext cx="873083" cy="67633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nl-BE" sz="1100" kern="1200"/>
        </a:p>
      </dsp:txBody>
      <dsp:txXfrm>
        <a:off x="3131502" y="36990"/>
        <a:ext cx="670182" cy="405802"/>
      </dsp:txXfrm>
    </dsp:sp>
    <dsp:sp modelId="{3986826B-1013-42C8-AE55-B9695BBE29D5}">
      <dsp:nvSpPr>
        <dsp:cNvPr id="0" name=""/>
        <dsp:cNvSpPr/>
      </dsp:nvSpPr>
      <dsp:spPr>
        <a:xfrm>
          <a:off x="4366964" y="18922"/>
          <a:ext cx="2716533" cy="6048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53340" numCol="1" spcCol="1270" anchor="t" anchorCtr="0">
          <a:noAutofit/>
        </a:bodyPr>
        <a:lstStyle/>
        <a:p>
          <a:pPr marL="0" lvl="0" indent="0" algn="l" defTabSz="622300">
            <a:lnSpc>
              <a:spcPct val="90000"/>
            </a:lnSpc>
            <a:spcBef>
              <a:spcPct val="0"/>
            </a:spcBef>
            <a:spcAft>
              <a:spcPct val="35000"/>
            </a:spcAft>
            <a:buNone/>
          </a:pPr>
          <a:r>
            <a:rPr lang="nl-BE" sz="1400" kern="1200" dirty="0">
              <a:solidFill>
                <a:schemeClr val="tx1"/>
              </a:solidFill>
              <a:latin typeface="FlandersArtSans-Regular" panose="00000500000000000000" pitchFamily="2" charset="0"/>
            </a:rPr>
            <a:t>2024 - 2025</a:t>
          </a:r>
        </a:p>
      </dsp:txBody>
      <dsp:txXfrm>
        <a:off x="4366964" y="18922"/>
        <a:ext cx="2716533" cy="403200"/>
      </dsp:txXfrm>
    </dsp:sp>
    <dsp:sp modelId="{73879F61-9E61-40A7-8916-63DFA4B2B10F}">
      <dsp:nvSpPr>
        <dsp:cNvPr id="0" name=""/>
        <dsp:cNvSpPr/>
      </dsp:nvSpPr>
      <dsp:spPr>
        <a:xfrm>
          <a:off x="4923362" y="347284"/>
          <a:ext cx="2716533" cy="956075"/>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99568" rIns="99568" bIns="99568" numCol="1" spcCol="1270" anchor="t" anchorCtr="0">
          <a:noAutofit/>
        </a:bodyPr>
        <a:lstStyle/>
        <a:p>
          <a:pPr marL="114300" lvl="1" indent="-114300" algn="l" defTabSz="622300">
            <a:lnSpc>
              <a:spcPct val="90000"/>
            </a:lnSpc>
            <a:spcBef>
              <a:spcPct val="0"/>
            </a:spcBef>
            <a:spcAft>
              <a:spcPct val="15000"/>
            </a:spcAft>
            <a:buNone/>
          </a:pPr>
          <a:r>
            <a:rPr lang="en-US" sz="1400" kern="1200" dirty="0">
              <a:latin typeface="FlandersArtSans-Regular" panose="00000500000000000000" pitchFamily="2" charset="0"/>
            </a:rPr>
            <a:t>Implementation of new validation rules </a:t>
          </a:r>
          <a:r>
            <a:rPr lang="nl-BE" sz="1400" kern="1200" dirty="0">
              <a:latin typeface="FlandersArtSans-Regular" panose="00000500000000000000" pitchFamily="2" charset="0"/>
            </a:rPr>
            <a:t>IMKL 3.0</a:t>
          </a:r>
        </a:p>
      </dsp:txBody>
      <dsp:txXfrm>
        <a:off x="4951364" y="375286"/>
        <a:ext cx="2660529" cy="90007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246EFF-8269-4637-8F9B-18C318372803}">
      <dsp:nvSpPr>
        <dsp:cNvPr id="0" name=""/>
        <dsp:cNvSpPr/>
      </dsp:nvSpPr>
      <dsp:spPr>
        <a:xfrm>
          <a:off x="1925" y="1268778"/>
          <a:ext cx="1713662" cy="685465"/>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2017" tIns="44006" rIns="44006" bIns="44006" numCol="1" spcCol="1270" anchor="ctr" anchorCtr="0">
          <a:noAutofit/>
        </a:bodyPr>
        <a:lstStyle/>
        <a:p>
          <a:pPr marL="0" lvl="0" indent="0" algn="ctr" defTabSz="1466850">
            <a:lnSpc>
              <a:spcPct val="90000"/>
            </a:lnSpc>
            <a:spcBef>
              <a:spcPct val="0"/>
            </a:spcBef>
            <a:spcAft>
              <a:spcPct val="35000"/>
            </a:spcAft>
            <a:buNone/>
          </a:pPr>
          <a:r>
            <a:rPr lang="nl-BE" sz="3300" kern="1200" dirty="0">
              <a:solidFill>
                <a:schemeClr val="tx1"/>
              </a:solidFill>
              <a:latin typeface="FlandersArtSans-Regular" panose="00000500000000000000" pitchFamily="2" charset="0"/>
            </a:rPr>
            <a:t>2024</a:t>
          </a:r>
        </a:p>
      </dsp:txBody>
      <dsp:txXfrm>
        <a:off x="344658" y="1268778"/>
        <a:ext cx="1028197" cy="685465"/>
      </dsp:txXfrm>
    </dsp:sp>
    <dsp:sp modelId="{5A06A4A8-1CA3-4715-93A2-EF9E5BCC2D4C}">
      <dsp:nvSpPr>
        <dsp:cNvPr id="0" name=""/>
        <dsp:cNvSpPr/>
      </dsp:nvSpPr>
      <dsp:spPr>
        <a:xfrm>
          <a:off x="1544222" y="1268778"/>
          <a:ext cx="1713662" cy="685465"/>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2017" tIns="44006" rIns="44006" bIns="44006" numCol="1" spcCol="1270" anchor="ctr" anchorCtr="0">
          <a:noAutofit/>
        </a:bodyPr>
        <a:lstStyle/>
        <a:p>
          <a:pPr marL="0" lvl="0" indent="0" algn="ctr" defTabSz="1466850">
            <a:lnSpc>
              <a:spcPct val="90000"/>
            </a:lnSpc>
            <a:spcBef>
              <a:spcPct val="0"/>
            </a:spcBef>
            <a:spcAft>
              <a:spcPct val="35000"/>
            </a:spcAft>
            <a:buNone/>
          </a:pPr>
          <a:r>
            <a:rPr lang="nl-BE" sz="3300" kern="1200" dirty="0">
              <a:solidFill>
                <a:schemeClr val="tx1"/>
              </a:solidFill>
              <a:latin typeface="FlandersArtSans-Regular" panose="00000500000000000000" pitchFamily="2" charset="0"/>
            </a:rPr>
            <a:t>2025</a:t>
          </a:r>
        </a:p>
      </dsp:txBody>
      <dsp:txXfrm>
        <a:off x="1886955" y="1268778"/>
        <a:ext cx="1028197" cy="685465"/>
      </dsp:txXfrm>
    </dsp:sp>
    <dsp:sp modelId="{0A3AA5B4-9431-46C2-9B6E-FB7DF1B534EB}">
      <dsp:nvSpPr>
        <dsp:cNvPr id="0" name=""/>
        <dsp:cNvSpPr/>
      </dsp:nvSpPr>
      <dsp:spPr>
        <a:xfrm>
          <a:off x="3086518" y="1268778"/>
          <a:ext cx="1713662" cy="685465"/>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2017" tIns="44006" rIns="44006" bIns="44006" numCol="1" spcCol="1270" anchor="ctr" anchorCtr="0">
          <a:noAutofit/>
        </a:bodyPr>
        <a:lstStyle/>
        <a:p>
          <a:pPr marL="0" lvl="0" indent="0" algn="ctr" defTabSz="1466850">
            <a:lnSpc>
              <a:spcPct val="90000"/>
            </a:lnSpc>
            <a:spcBef>
              <a:spcPct val="0"/>
            </a:spcBef>
            <a:spcAft>
              <a:spcPct val="35000"/>
            </a:spcAft>
            <a:buNone/>
          </a:pPr>
          <a:r>
            <a:rPr lang="nl-BE" sz="3300" kern="1200" dirty="0">
              <a:solidFill>
                <a:schemeClr val="tx1"/>
              </a:solidFill>
              <a:latin typeface="FlandersArtSans-Regular" panose="00000500000000000000" pitchFamily="2" charset="0"/>
            </a:rPr>
            <a:t>2026</a:t>
          </a:r>
        </a:p>
      </dsp:txBody>
      <dsp:txXfrm>
        <a:off x="3429251" y="1268778"/>
        <a:ext cx="1028197" cy="685465"/>
      </dsp:txXfrm>
    </dsp:sp>
    <dsp:sp modelId="{C5128717-5951-42B1-9C67-7B0BA40E7067}">
      <dsp:nvSpPr>
        <dsp:cNvPr id="0" name=""/>
        <dsp:cNvSpPr/>
      </dsp:nvSpPr>
      <dsp:spPr>
        <a:xfrm>
          <a:off x="4628815" y="1268778"/>
          <a:ext cx="1713662" cy="685465"/>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2017" tIns="44006" rIns="44006" bIns="44006" numCol="1" spcCol="1270" anchor="ctr" anchorCtr="0">
          <a:noAutofit/>
        </a:bodyPr>
        <a:lstStyle/>
        <a:p>
          <a:pPr marL="0" lvl="0" indent="0" algn="ctr" defTabSz="1466850">
            <a:lnSpc>
              <a:spcPct val="90000"/>
            </a:lnSpc>
            <a:spcBef>
              <a:spcPct val="0"/>
            </a:spcBef>
            <a:spcAft>
              <a:spcPct val="35000"/>
            </a:spcAft>
            <a:buNone/>
          </a:pPr>
          <a:r>
            <a:rPr lang="nl-BE" sz="3300" kern="1200" dirty="0">
              <a:solidFill>
                <a:schemeClr val="tx1"/>
              </a:solidFill>
              <a:latin typeface="FlandersArtSans-Regular" panose="00000500000000000000" pitchFamily="2" charset="0"/>
            </a:rPr>
            <a:t>2027</a:t>
          </a:r>
        </a:p>
      </dsp:txBody>
      <dsp:txXfrm>
        <a:off x="4971548" y="1268778"/>
        <a:ext cx="1028197" cy="685465"/>
      </dsp:txXfrm>
    </dsp:sp>
    <dsp:sp modelId="{3396C2CB-68D1-418E-AFCE-8974C0F5A708}">
      <dsp:nvSpPr>
        <dsp:cNvPr id="0" name=""/>
        <dsp:cNvSpPr/>
      </dsp:nvSpPr>
      <dsp:spPr>
        <a:xfrm>
          <a:off x="6171111" y="1268778"/>
          <a:ext cx="1713662" cy="685465"/>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2017" tIns="44006" rIns="44006" bIns="44006" numCol="1" spcCol="1270" anchor="ctr" anchorCtr="0">
          <a:noAutofit/>
        </a:bodyPr>
        <a:lstStyle/>
        <a:p>
          <a:pPr marL="0" lvl="0" indent="0" algn="ctr" defTabSz="1466850">
            <a:lnSpc>
              <a:spcPct val="90000"/>
            </a:lnSpc>
            <a:spcBef>
              <a:spcPct val="0"/>
            </a:spcBef>
            <a:spcAft>
              <a:spcPct val="35000"/>
            </a:spcAft>
            <a:buNone/>
          </a:pPr>
          <a:r>
            <a:rPr lang="nl-BE" sz="3300" kern="1200" dirty="0">
              <a:solidFill>
                <a:schemeClr val="tx1"/>
              </a:solidFill>
              <a:latin typeface="FlandersArtSans-Regular" panose="00000500000000000000" pitchFamily="2" charset="0"/>
            </a:rPr>
            <a:t>2028</a:t>
          </a:r>
        </a:p>
      </dsp:txBody>
      <dsp:txXfrm>
        <a:off x="6513844" y="1268778"/>
        <a:ext cx="1028197" cy="68546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1120D29-241A-4DE6-9302-027F6CADE368}">
      <dsp:nvSpPr>
        <dsp:cNvPr id="0" name=""/>
        <dsp:cNvSpPr/>
      </dsp:nvSpPr>
      <dsp:spPr>
        <a:xfrm>
          <a:off x="0" y="15708"/>
          <a:ext cx="6743928" cy="76752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nl-BE" sz="2000" kern="1200" dirty="0">
              <a:latin typeface="FlandersArtSans-Regular" panose="00000500000000000000" pitchFamily="2" charset="0"/>
            </a:rPr>
            <a:t>(</a:t>
          </a:r>
          <a:r>
            <a:rPr lang="nl-BE" sz="2000" kern="1200" dirty="0" err="1">
              <a:latin typeface="FlandersArtSans-Regular" panose="00000500000000000000" pitchFamily="2" charset="0"/>
            </a:rPr>
            <a:t>Yearly</a:t>
          </a:r>
          <a:r>
            <a:rPr lang="nl-BE" sz="2000" kern="1200" dirty="0">
              <a:latin typeface="FlandersArtSans-Regular" panose="00000500000000000000" pitchFamily="2" charset="0"/>
            </a:rPr>
            <a:t>) </a:t>
          </a:r>
          <a:r>
            <a:rPr lang="nl-BE" sz="2000" kern="1200" dirty="0" err="1">
              <a:latin typeface="FlandersArtSans-Regular" panose="00000500000000000000" pitchFamily="2" charset="0"/>
            </a:rPr>
            <a:t>workgroup</a:t>
          </a:r>
          <a:r>
            <a:rPr lang="nl-BE" sz="2000" kern="1200" dirty="0">
              <a:latin typeface="FlandersArtSans-Regular" panose="00000500000000000000" pitchFamily="2" charset="0"/>
            </a:rPr>
            <a:t> in September</a:t>
          </a:r>
        </a:p>
      </dsp:txBody>
      <dsp:txXfrm>
        <a:off x="37467" y="53175"/>
        <a:ext cx="6668994" cy="692586"/>
      </dsp:txXfrm>
    </dsp:sp>
    <dsp:sp modelId="{39EA9DF4-5E1E-4E5F-8FD3-BE8C00B75345}">
      <dsp:nvSpPr>
        <dsp:cNvPr id="0" name=""/>
        <dsp:cNvSpPr/>
      </dsp:nvSpPr>
      <dsp:spPr>
        <a:xfrm>
          <a:off x="0" y="783228"/>
          <a:ext cx="6743928" cy="6789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4120" tIns="20320" rIns="113792" bIns="20320" numCol="1" spcCol="1270" anchor="t" anchorCtr="0">
          <a:noAutofit/>
        </a:bodyPr>
        <a:lstStyle/>
        <a:p>
          <a:pPr marL="171450" lvl="1" indent="-171450" algn="l" defTabSz="711200">
            <a:lnSpc>
              <a:spcPct val="90000"/>
            </a:lnSpc>
            <a:spcBef>
              <a:spcPct val="0"/>
            </a:spcBef>
            <a:spcAft>
              <a:spcPct val="20000"/>
            </a:spcAft>
            <a:buChar char="•"/>
          </a:pPr>
          <a:r>
            <a:rPr lang="nl-BE" sz="1600" kern="1200" dirty="0" err="1">
              <a:latin typeface="FlandersArtSans-Regular" panose="00000500000000000000" pitchFamily="2" charset="0"/>
              <a:cs typeface="Flanders Art Sans" panose="020B0604020202020204" charset="0"/>
            </a:rPr>
            <a:t>Participation</a:t>
          </a:r>
          <a:r>
            <a:rPr lang="nl-BE" sz="1600" kern="1200" dirty="0">
              <a:latin typeface="FlandersArtSans-Regular" panose="00000500000000000000" pitchFamily="2" charset="0"/>
              <a:cs typeface="Flanders Art Sans" panose="020B0604020202020204" charset="0"/>
            </a:rPr>
            <a:t> as </a:t>
          </a:r>
          <a:r>
            <a:rPr lang="nl-BE" sz="1600" kern="1200" dirty="0" err="1">
              <a:latin typeface="FlandersArtSans-Regular" panose="00000500000000000000" pitchFamily="2" charset="0"/>
              <a:cs typeface="Flanders Art Sans" panose="020B0604020202020204" charset="0"/>
            </a:rPr>
            <a:t>delegate</a:t>
          </a:r>
          <a:r>
            <a:rPr lang="nl-BE" sz="1600" kern="1200" dirty="0">
              <a:latin typeface="FlandersArtSans-Regular" panose="00000500000000000000" pitchFamily="2" charset="0"/>
              <a:cs typeface="Flanders Art Sans" panose="020B0604020202020204" charset="0"/>
            </a:rPr>
            <a:t> of sector/company/</a:t>
          </a:r>
          <a:r>
            <a:rPr lang="nl-BE" sz="1600" kern="1200" dirty="0" err="1">
              <a:latin typeface="FlandersArtSans-Regular" panose="00000500000000000000" pitchFamily="2" charset="0"/>
              <a:cs typeface="Flanders Art Sans" panose="020B0604020202020204" charset="0"/>
            </a:rPr>
            <a:t>government</a:t>
          </a:r>
          <a:r>
            <a:rPr lang="nl-BE" sz="1600" kern="1200" dirty="0">
              <a:latin typeface="FlandersArtSans-Regular" panose="00000500000000000000" pitchFamily="2" charset="0"/>
              <a:cs typeface="Flanders Art Sans" panose="020B0604020202020204" charset="0"/>
            </a:rPr>
            <a:t>/…</a:t>
          </a:r>
        </a:p>
        <a:p>
          <a:pPr marL="171450" lvl="1" indent="-171450" algn="l" defTabSz="711200">
            <a:lnSpc>
              <a:spcPct val="90000"/>
            </a:lnSpc>
            <a:spcBef>
              <a:spcPct val="0"/>
            </a:spcBef>
            <a:spcAft>
              <a:spcPct val="20000"/>
            </a:spcAft>
            <a:buChar char="•"/>
          </a:pPr>
          <a:r>
            <a:rPr lang="nl-BE" sz="1600" kern="1200" dirty="0">
              <a:latin typeface="FlandersArtSans-Regular" panose="00000500000000000000" pitchFamily="2" charset="0"/>
              <a:cs typeface="Flanders Art Sans" panose="020B0604020202020204" charset="0"/>
            </a:rPr>
            <a:t>No </a:t>
          </a:r>
          <a:r>
            <a:rPr lang="nl-BE" sz="1600" kern="1200" dirty="0" err="1">
              <a:latin typeface="FlandersArtSans-Regular" panose="00000500000000000000" pitchFamily="2" charset="0"/>
              <a:cs typeface="Flanders Art Sans" panose="020B0604020202020204" charset="0"/>
            </a:rPr>
            <a:t>central</a:t>
          </a:r>
          <a:r>
            <a:rPr lang="nl-BE" sz="1600" kern="1200" dirty="0">
              <a:latin typeface="FlandersArtSans-Regular" panose="00000500000000000000" pitchFamily="2" charset="0"/>
              <a:cs typeface="Flanders Art Sans" panose="020B0604020202020204" charset="0"/>
            </a:rPr>
            <a:t> </a:t>
          </a:r>
          <a:r>
            <a:rPr lang="nl-BE" sz="1600" kern="1200" dirty="0" err="1">
              <a:latin typeface="FlandersArtSans-Regular" panose="00000500000000000000" pitchFamily="2" charset="0"/>
              <a:cs typeface="Flanders Art Sans" panose="020B0604020202020204" charset="0"/>
            </a:rPr>
            <a:t>financing</a:t>
          </a:r>
          <a:r>
            <a:rPr lang="nl-BE" sz="1600" kern="1200" dirty="0">
              <a:latin typeface="FlandersArtSans-Regular" panose="00000500000000000000" pitchFamily="2" charset="0"/>
              <a:cs typeface="Flanders Art Sans" panose="020B0604020202020204" charset="0"/>
            </a:rPr>
            <a:t> </a:t>
          </a:r>
          <a:r>
            <a:rPr lang="nl-BE" sz="1600" kern="1200" dirty="0" err="1">
              <a:latin typeface="FlandersArtSans-Regular" panose="00000500000000000000" pitchFamily="2" charset="0"/>
              <a:cs typeface="Flanders Art Sans" panose="020B0604020202020204" charset="0"/>
            </a:rPr>
            <a:t>needed</a:t>
          </a:r>
          <a:endParaRPr lang="nl-BE" sz="1600" kern="1200" dirty="0">
            <a:latin typeface="FlandersArtSans-Regular" panose="00000500000000000000" pitchFamily="2" charset="0"/>
            <a:cs typeface="Flanders Art Sans" panose="020B0604020202020204" charset="0"/>
          </a:endParaRPr>
        </a:p>
      </dsp:txBody>
      <dsp:txXfrm>
        <a:off x="0" y="783228"/>
        <a:ext cx="6743928" cy="678960"/>
      </dsp:txXfrm>
    </dsp:sp>
    <dsp:sp modelId="{E825B46B-5057-4CA5-BF16-E254ECDEAF4C}">
      <dsp:nvSpPr>
        <dsp:cNvPr id="0" name=""/>
        <dsp:cNvSpPr/>
      </dsp:nvSpPr>
      <dsp:spPr>
        <a:xfrm>
          <a:off x="0" y="1462188"/>
          <a:ext cx="6743928" cy="76752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Font typeface="Arial" panose="020B0604020202020204" pitchFamily="34" charset="0"/>
            <a:buNone/>
          </a:pPr>
          <a:r>
            <a:rPr lang="nl-BE" sz="2000" kern="1200" dirty="0" err="1">
              <a:latin typeface="FlandersArtSans-Regular" panose="00000500000000000000" pitchFamily="2" charset="0"/>
            </a:rPr>
            <a:t>Modifications</a:t>
          </a:r>
          <a:r>
            <a:rPr lang="nl-BE" sz="2000" kern="1200" dirty="0">
              <a:latin typeface="FlandersArtSans-Regular" panose="00000500000000000000" pitchFamily="2" charset="0"/>
            </a:rPr>
            <a:t> on </a:t>
          </a:r>
          <a:r>
            <a:rPr lang="nl-BE" sz="2000" kern="1200" dirty="0" err="1">
              <a:latin typeface="FlandersArtSans-Regular" panose="00000500000000000000" pitchFamily="2" charset="0"/>
            </a:rPr>
            <a:t>the</a:t>
          </a:r>
          <a:r>
            <a:rPr lang="nl-BE" sz="2000" kern="1200" dirty="0">
              <a:latin typeface="FlandersArtSans-Regular" panose="00000500000000000000" pitchFamily="2" charset="0"/>
            </a:rPr>
            <a:t> model</a:t>
          </a:r>
        </a:p>
      </dsp:txBody>
      <dsp:txXfrm>
        <a:off x="37467" y="1499655"/>
        <a:ext cx="6668994" cy="692586"/>
      </dsp:txXfrm>
    </dsp:sp>
    <dsp:sp modelId="{F67B1584-3371-4D10-906E-D42A5A0EEA4E}">
      <dsp:nvSpPr>
        <dsp:cNvPr id="0" name=""/>
        <dsp:cNvSpPr/>
      </dsp:nvSpPr>
      <dsp:spPr>
        <a:xfrm>
          <a:off x="0" y="2229708"/>
          <a:ext cx="6743928" cy="12518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4120" tIns="20320" rIns="113792" bIns="20320" numCol="1" spcCol="1270" anchor="t" anchorCtr="0">
          <a:noAutofit/>
        </a:bodyPr>
        <a:lstStyle/>
        <a:p>
          <a:pPr marL="171450" lvl="1" indent="-171450" algn="l" defTabSz="711200">
            <a:lnSpc>
              <a:spcPct val="90000"/>
            </a:lnSpc>
            <a:spcBef>
              <a:spcPct val="0"/>
            </a:spcBef>
            <a:spcAft>
              <a:spcPct val="20000"/>
            </a:spcAft>
            <a:buChar char="•"/>
          </a:pPr>
          <a:r>
            <a:rPr lang="nl-BE" sz="1600" kern="1200" dirty="0">
              <a:latin typeface="FlandersArtSans-Regular" panose="00000500000000000000" pitchFamily="2" charset="0"/>
            </a:rPr>
            <a:t>Through </a:t>
          </a:r>
          <a:r>
            <a:rPr lang="nl-BE" sz="1600" kern="1200" dirty="0" err="1">
              <a:latin typeface="FlandersArtSans-Regular" panose="00000500000000000000" pitchFamily="2" charset="0"/>
            </a:rPr>
            <a:t>scenarios</a:t>
          </a:r>
          <a:endParaRPr lang="nl-BE" sz="1600" kern="1200" dirty="0">
            <a:latin typeface="FlandersArtSans-Regular" panose="00000500000000000000" pitchFamily="2" charset="0"/>
          </a:endParaRPr>
        </a:p>
        <a:p>
          <a:pPr marL="228600" lvl="2" indent="-114300" algn="l" defTabSz="622300">
            <a:lnSpc>
              <a:spcPct val="90000"/>
            </a:lnSpc>
            <a:spcBef>
              <a:spcPct val="0"/>
            </a:spcBef>
            <a:spcAft>
              <a:spcPct val="20000"/>
            </a:spcAft>
            <a:buChar char="•"/>
          </a:pPr>
          <a:r>
            <a:rPr lang="nl-BE" sz="1400" kern="1200" dirty="0">
              <a:latin typeface="FlandersArtSans-Regular" panose="00000500000000000000" pitchFamily="2" charset="0"/>
            </a:rPr>
            <a:t>A: Minor Changes		(</a:t>
          </a:r>
          <a:r>
            <a:rPr lang="nl-BE" sz="1400" kern="1200" dirty="0" err="1">
              <a:latin typeface="FlandersArtSans-Regular" panose="00000500000000000000" pitchFamily="2" charset="0"/>
            </a:rPr>
            <a:t>decisionmaking</a:t>
          </a:r>
          <a:r>
            <a:rPr lang="nl-BE" sz="1400" kern="1200" dirty="0">
              <a:latin typeface="FlandersArtSans-Regular" panose="00000500000000000000" pitchFamily="2" charset="0"/>
            </a:rPr>
            <a:t>: </a:t>
          </a:r>
          <a:r>
            <a:rPr lang="nl-BE" sz="1400" kern="1200" dirty="0" err="1">
              <a:latin typeface="FlandersArtSans-Regular" panose="00000500000000000000" pitchFamily="2" charset="0"/>
            </a:rPr>
            <a:t>workgroup</a:t>
          </a:r>
          <a:r>
            <a:rPr lang="nl-BE" sz="1400" kern="1200" dirty="0">
              <a:latin typeface="FlandersArtSans-Regular" panose="00000500000000000000" pitchFamily="2" charset="0"/>
            </a:rPr>
            <a:t>)</a:t>
          </a:r>
        </a:p>
        <a:p>
          <a:pPr marL="228600" lvl="2" indent="-114300" algn="l" defTabSz="622300">
            <a:lnSpc>
              <a:spcPct val="90000"/>
            </a:lnSpc>
            <a:spcBef>
              <a:spcPct val="0"/>
            </a:spcBef>
            <a:spcAft>
              <a:spcPct val="20000"/>
            </a:spcAft>
            <a:buChar char="•"/>
          </a:pPr>
          <a:r>
            <a:rPr lang="en-US" sz="1400" kern="1200" dirty="0">
              <a:latin typeface="FlandersArtSans-Regular" panose="00000500000000000000" pitchFamily="2" charset="0"/>
            </a:rPr>
            <a:t>B: Major Changes 		(</a:t>
          </a:r>
          <a:r>
            <a:rPr lang="nl-BE" sz="1400" kern="1200" dirty="0" err="1">
              <a:latin typeface="FlandersArtSans-Regular" panose="00000500000000000000" pitchFamily="2" charset="0"/>
            </a:rPr>
            <a:t>decisionmaking</a:t>
          </a:r>
          <a:r>
            <a:rPr lang="nl-BE" sz="1400" kern="1200" dirty="0">
              <a:latin typeface="FlandersArtSans-Regular" panose="00000500000000000000" pitchFamily="2" charset="0"/>
            </a:rPr>
            <a:t>: </a:t>
          </a:r>
          <a:r>
            <a:rPr lang="en-US" sz="1400" kern="1200" dirty="0">
              <a:latin typeface="FlandersArtSans-Regular" panose="00000500000000000000" pitchFamily="2" charset="0"/>
            </a:rPr>
            <a:t>steering committee)</a:t>
          </a:r>
          <a:endParaRPr lang="nl-BE" sz="1400" kern="1200" dirty="0">
            <a:latin typeface="FlandersArtSans-Regular" panose="00000500000000000000" pitchFamily="2" charset="0"/>
          </a:endParaRPr>
        </a:p>
        <a:p>
          <a:pPr marL="228600" lvl="2" indent="-114300" algn="l" defTabSz="622300">
            <a:lnSpc>
              <a:spcPct val="90000"/>
            </a:lnSpc>
            <a:spcBef>
              <a:spcPct val="0"/>
            </a:spcBef>
            <a:spcAft>
              <a:spcPct val="20000"/>
            </a:spcAft>
            <a:buChar char="•"/>
          </a:pPr>
          <a:r>
            <a:rPr lang="en-US" sz="1400" kern="1200" dirty="0">
              <a:latin typeface="FlandersArtSans-Regular" panose="00000500000000000000" pitchFamily="2" charset="0"/>
            </a:rPr>
            <a:t>C: Entirely new iteration 	(</a:t>
          </a:r>
          <a:r>
            <a:rPr lang="nl-BE" sz="1400" kern="1200" dirty="0" err="1">
              <a:latin typeface="FlandersArtSans-Regular" panose="00000500000000000000" pitchFamily="2" charset="0"/>
            </a:rPr>
            <a:t>decisionmaking</a:t>
          </a:r>
          <a:r>
            <a:rPr lang="nl-BE" sz="1400" kern="1200" dirty="0">
              <a:latin typeface="FlandersArtSans-Regular" panose="00000500000000000000" pitchFamily="2" charset="0"/>
            </a:rPr>
            <a:t>: </a:t>
          </a:r>
          <a:r>
            <a:rPr lang="en-US" sz="1400" kern="1200" dirty="0">
              <a:latin typeface="FlandersArtSans-Regular" panose="00000500000000000000" pitchFamily="2" charset="0"/>
            </a:rPr>
            <a:t>steering committee)</a:t>
          </a:r>
          <a:endParaRPr lang="nl-BE" sz="1400" kern="1200" dirty="0">
            <a:latin typeface="FlandersArtSans-Regular" panose="00000500000000000000" pitchFamily="2" charset="0"/>
          </a:endParaRPr>
        </a:p>
        <a:p>
          <a:pPr marL="171450" lvl="1" indent="-171450" algn="l" defTabSz="711200">
            <a:lnSpc>
              <a:spcPct val="90000"/>
            </a:lnSpc>
            <a:spcBef>
              <a:spcPct val="0"/>
            </a:spcBef>
            <a:spcAft>
              <a:spcPct val="20000"/>
            </a:spcAft>
            <a:buChar char="•"/>
          </a:pPr>
          <a:r>
            <a:rPr lang="en-US" sz="1600" kern="1200" dirty="0">
              <a:latin typeface="FlandersArtSans-Regular" panose="00000500000000000000" pitchFamily="2" charset="0"/>
            </a:rPr>
            <a:t>Costs are divided through distribution key as provided by ICEG</a:t>
          </a:r>
          <a:endParaRPr lang="nl-BE" sz="1600" kern="1200" dirty="0">
            <a:latin typeface="FlandersArtSans-Regular" panose="00000500000000000000" pitchFamily="2" charset="0"/>
          </a:endParaRPr>
        </a:p>
      </dsp:txBody>
      <dsp:txXfrm>
        <a:off x="0" y="2229708"/>
        <a:ext cx="6743928" cy="125183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118643-EF4F-4379-92D8-A3457D6F7CE0}">
      <dsp:nvSpPr>
        <dsp:cNvPr id="0" name=""/>
        <dsp:cNvSpPr/>
      </dsp:nvSpPr>
      <dsp:spPr>
        <a:xfrm rot="5400000">
          <a:off x="-202741" y="205416"/>
          <a:ext cx="1351606" cy="946124"/>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nl-BE" sz="1400" kern="1200" dirty="0" err="1">
              <a:solidFill>
                <a:schemeClr val="tx1"/>
              </a:solidFill>
              <a:latin typeface="FlandersArtSans-Regular" panose="00000500000000000000" pitchFamily="2" charset="0"/>
              <a:cs typeface="Flanders Art Sans" panose="020B0604020202020204" charset="0"/>
            </a:rPr>
            <a:t>Initiation</a:t>
          </a:r>
          <a:endParaRPr lang="nl-BE" sz="1400" kern="1200" dirty="0">
            <a:solidFill>
              <a:schemeClr val="tx1"/>
            </a:solidFill>
            <a:latin typeface="FlandersArtSans-Regular" panose="00000500000000000000" pitchFamily="2" charset="0"/>
            <a:cs typeface="Flanders Art Sans" panose="020B0604020202020204" charset="0"/>
          </a:endParaRPr>
        </a:p>
      </dsp:txBody>
      <dsp:txXfrm rot="-5400000">
        <a:off x="0" y="475737"/>
        <a:ext cx="946124" cy="405482"/>
      </dsp:txXfrm>
    </dsp:sp>
    <dsp:sp modelId="{73905F5D-8E13-4ED0-884F-B3A7276F330C}">
      <dsp:nvSpPr>
        <dsp:cNvPr id="0" name=""/>
        <dsp:cNvSpPr/>
      </dsp:nvSpPr>
      <dsp:spPr>
        <a:xfrm rot="5400000">
          <a:off x="3616248" y="-2667448"/>
          <a:ext cx="878544" cy="6218791"/>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8890" rIns="8890" bIns="8890" numCol="1" spcCol="1270" anchor="ctr" anchorCtr="0">
          <a:noAutofit/>
        </a:bodyPr>
        <a:lstStyle/>
        <a:p>
          <a:pPr marL="114300" lvl="1" indent="-114300" algn="l" defTabSz="622300" rtl="0">
            <a:lnSpc>
              <a:spcPct val="90000"/>
            </a:lnSpc>
            <a:spcBef>
              <a:spcPct val="0"/>
            </a:spcBef>
            <a:spcAft>
              <a:spcPct val="15000"/>
            </a:spcAft>
            <a:buNone/>
          </a:pPr>
          <a:r>
            <a:rPr lang="nl-BE" sz="1400" kern="1200" dirty="0">
              <a:latin typeface="FlandersArtSans-Regular" panose="00000500000000000000" pitchFamily="2" charset="0"/>
              <a:cs typeface="Flanders Art Sans" panose="020B0604020202020204" charset="0"/>
            </a:rPr>
            <a:t>Q3 2023: Draft document on cooperation agreement </a:t>
          </a:r>
          <a:r>
            <a:rPr lang="nl-BE" sz="1400" kern="1200" dirty="0" err="1">
              <a:latin typeface="FlandersArtSans-Regular" panose="00000500000000000000" pitchFamily="2" charset="0"/>
              <a:cs typeface="Flanders Art Sans" panose="020B0604020202020204" charset="0"/>
            </a:rPr>
            <a:t>initiated</a:t>
          </a:r>
          <a:r>
            <a:rPr lang="nl-BE" sz="1400" kern="1200" dirty="0">
              <a:latin typeface="FlandersArtSans-Regular" panose="00000500000000000000" pitchFamily="2" charset="0"/>
              <a:cs typeface="Flanders Art Sans" panose="020B0604020202020204" charset="0"/>
            </a:rPr>
            <a:t> </a:t>
          </a:r>
          <a:r>
            <a:rPr lang="nl-BE" sz="1400" kern="1200" dirty="0" err="1">
              <a:latin typeface="FlandersArtSans-Regular" panose="00000500000000000000" pitchFamily="2" charset="0"/>
              <a:cs typeface="Flanders Art Sans" panose="020B0604020202020204" charset="0"/>
            </a:rPr>
            <a:t>by</a:t>
          </a:r>
          <a:r>
            <a:rPr lang="nl-BE" sz="1400" kern="1200" dirty="0">
              <a:latin typeface="FlandersArtSans-Regular" panose="00000500000000000000" pitchFamily="2" charset="0"/>
              <a:cs typeface="Flanders Art Sans" panose="020B0604020202020204" charset="0"/>
            </a:rPr>
            <a:t> </a:t>
          </a:r>
          <a:r>
            <a:rPr lang="nl-BE" sz="1400" kern="1200" dirty="0" err="1">
              <a:latin typeface="FlandersArtSans-Regular" panose="00000500000000000000" pitchFamily="2" charset="0"/>
              <a:cs typeface="Flanders Art Sans" panose="020B0604020202020204" charset="0"/>
            </a:rPr>
            <a:t>Flanders</a:t>
          </a:r>
          <a:endParaRPr lang="nl-BE" sz="1400" kern="1200" dirty="0">
            <a:solidFill>
              <a:srgbClr val="010000"/>
            </a:solidFill>
            <a:latin typeface="FlandersArtSans-Regular" panose="00000500000000000000" pitchFamily="2" charset="0"/>
            <a:cs typeface="Flanders Art Sans" panose="020B0604020202020204" charset="0"/>
          </a:endParaRPr>
        </a:p>
      </dsp:txBody>
      <dsp:txXfrm rot="-5400000">
        <a:off x="946125" y="45562"/>
        <a:ext cx="6175904" cy="792770"/>
      </dsp:txXfrm>
    </dsp:sp>
    <dsp:sp modelId="{B399B153-9CE9-4F1C-877D-E47071D74ABF}">
      <dsp:nvSpPr>
        <dsp:cNvPr id="0" name=""/>
        <dsp:cNvSpPr/>
      </dsp:nvSpPr>
      <dsp:spPr>
        <a:xfrm rot="5400000">
          <a:off x="-202741" y="1359475"/>
          <a:ext cx="1351606" cy="946124"/>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nl-BE" sz="1400" kern="1200" dirty="0" err="1">
              <a:solidFill>
                <a:schemeClr val="tx1"/>
              </a:solidFill>
              <a:latin typeface="FlandersArtSans-Regular" panose="00000500000000000000" pitchFamily="2" charset="0"/>
              <a:cs typeface="Flanders Art Sans" panose="020B0604020202020204" charset="0"/>
            </a:rPr>
            <a:t>Validation</a:t>
          </a:r>
          <a:endParaRPr lang="nl-BE" sz="1400" kern="1200" dirty="0">
            <a:solidFill>
              <a:schemeClr val="tx1"/>
            </a:solidFill>
            <a:latin typeface="FlandersArtSans-Regular" panose="00000500000000000000" pitchFamily="2" charset="0"/>
            <a:cs typeface="Flanders Art Sans" panose="020B0604020202020204" charset="0"/>
          </a:endParaRPr>
        </a:p>
      </dsp:txBody>
      <dsp:txXfrm rot="-5400000">
        <a:off x="0" y="1629796"/>
        <a:ext cx="946124" cy="405482"/>
      </dsp:txXfrm>
    </dsp:sp>
    <dsp:sp modelId="{C1B9BFAB-6347-4C96-A848-0E019108A7B4}">
      <dsp:nvSpPr>
        <dsp:cNvPr id="0" name=""/>
        <dsp:cNvSpPr/>
      </dsp:nvSpPr>
      <dsp:spPr>
        <a:xfrm rot="5400000">
          <a:off x="3616248" y="-1513389"/>
          <a:ext cx="878544" cy="6218791"/>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7620" rIns="7620" bIns="7620" numCol="1" spcCol="1270" anchor="ctr" anchorCtr="0">
          <a:noAutofit/>
        </a:bodyPr>
        <a:lstStyle/>
        <a:p>
          <a:pPr marL="114300" lvl="1" indent="-114300" algn="l" defTabSz="533400">
            <a:lnSpc>
              <a:spcPct val="90000"/>
            </a:lnSpc>
            <a:spcBef>
              <a:spcPct val="0"/>
            </a:spcBef>
            <a:spcAft>
              <a:spcPct val="15000"/>
            </a:spcAft>
            <a:buChar char="•"/>
          </a:pPr>
          <a:r>
            <a:rPr lang="nl-BE" sz="1200" b="0" kern="1200" dirty="0">
              <a:solidFill>
                <a:schemeClr val="tx1"/>
              </a:solidFill>
              <a:latin typeface="FlandersArtSans-Regular" panose="00000500000000000000" pitchFamily="2" charset="0"/>
              <a:cs typeface="Flanders Art Sans" panose="020B0604020202020204" charset="0"/>
            </a:rPr>
            <a:t>Q4 2023: First </a:t>
          </a:r>
          <a:r>
            <a:rPr lang="nl-BE" sz="1200" b="0" kern="1200" dirty="0" err="1">
              <a:solidFill>
                <a:schemeClr val="tx1"/>
              </a:solidFill>
              <a:latin typeface="FlandersArtSans-Regular" panose="00000500000000000000" pitchFamily="2" charset="0"/>
              <a:cs typeface="Flanders Art Sans" panose="020B0604020202020204" charset="0"/>
            </a:rPr>
            <a:t>modifications</a:t>
          </a:r>
          <a:r>
            <a:rPr lang="nl-BE" sz="1200" b="0" kern="1200" dirty="0">
              <a:solidFill>
                <a:schemeClr val="tx1"/>
              </a:solidFill>
              <a:latin typeface="FlandersArtSans-Regular" panose="00000500000000000000" pitchFamily="2" charset="0"/>
              <a:cs typeface="Flanders Art Sans" panose="020B0604020202020204" charset="0"/>
            </a:rPr>
            <a:t> </a:t>
          </a:r>
          <a:r>
            <a:rPr lang="nl-BE" sz="1200" b="0" kern="1200" dirty="0" err="1">
              <a:solidFill>
                <a:schemeClr val="tx1"/>
              </a:solidFill>
              <a:latin typeface="FlandersArtSans-Regular" panose="00000500000000000000" pitchFamily="2" charset="0"/>
              <a:cs typeface="Flanders Art Sans" panose="020B0604020202020204" charset="0"/>
            </a:rPr>
            <a:t>by</a:t>
          </a:r>
          <a:r>
            <a:rPr lang="nl-BE" sz="1200" b="0" kern="1200" dirty="0">
              <a:solidFill>
                <a:schemeClr val="tx1"/>
              </a:solidFill>
              <a:latin typeface="FlandersArtSans-Regular" panose="00000500000000000000" pitchFamily="2" charset="0"/>
              <a:cs typeface="Flanders Art Sans" panose="020B0604020202020204" charset="0"/>
            </a:rPr>
            <a:t> </a:t>
          </a:r>
          <a:r>
            <a:rPr lang="nl-BE" sz="1200" b="0" kern="1200" dirty="0" err="1">
              <a:solidFill>
                <a:schemeClr val="tx1"/>
              </a:solidFill>
              <a:latin typeface="FlandersArtSans-Regular" panose="00000500000000000000" pitchFamily="2" charset="0"/>
              <a:cs typeface="Flanders Art Sans" panose="020B0604020202020204" charset="0"/>
            </a:rPr>
            <a:t>legal</a:t>
          </a:r>
          <a:r>
            <a:rPr lang="nl-BE" sz="1200" b="0" kern="1200" dirty="0">
              <a:solidFill>
                <a:schemeClr val="tx1"/>
              </a:solidFill>
              <a:latin typeface="FlandersArtSans-Regular" panose="00000500000000000000" pitchFamily="2" charset="0"/>
              <a:cs typeface="Flanders Art Sans" panose="020B0604020202020204" charset="0"/>
            </a:rPr>
            <a:t> service Digitaal Vlaanderen</a:t>
          </a:r>
        </a:p>
        <a:p>
          <a:pPr marL="114300" lvl="1" indent="-114300" algn="l" defTabSz="533400">
            <a:lnSpc>
              <a:spcPct val="90000"/>
            </a:lnSpc>
            <a:spcBef>
              <a:spcPct val="0"/>
            </a:spcBef>
            <a:spcAft>
              <a:spcPct val="15000"/>
            </a:spcAft>
            <a:buChar char="•"/>
          </a:pPr>
          <a:r>
            <a:rPr lang="nl-BE" sz="1200" kern="1200" dirty="0">
              <a:latin typeface="FlandersArtSans-Regular" panose="00000500000000000000" pitchFamily="2" charset="0"/>
              <a:cs typeface="Flanders Art Sans" panose="020B0604020202020204" charset="0"/>
            </a:rPr>
            <a:t>Q1 2024: in </a:t>
          </a:r>
          <a:r>
            <a:rPr lang="nl-BE" sz="1200" kern="1200" dirty="0" err="1">
              <a:latin typeface="FlandersArtSans-Regular" panose="00000500000000000000" pitchFamily="2" charset="0"/>
              <a:cs typeface="Flanders Art Sans" panose="020B0604020202020204" charset="0"/>
            </a:rPr>
            <a:t>coordination</a:t>
          </a:r>
          <a:r>
            <a:rPr lang="nl-BE" sz="1200" kern="1200" dirty="0">
              <a:latin typeface="FlandersArtSans-Regular" panose="00000500000000000000" pitchFamily="2" charset="0"/>
              <a:cs typeface="Flanders Art Sans" panose="020B0604020202020204" charset="0"/>
            </a:rPr>
            <a:t> of ICEG</a:t>
          </a:r>
        </a:p>
        <a:p>
          <a:pPr marL="228600" lvl="2" indent="-114300" algn="l" defTabSz="533400">
            <a:lnSpc>
              <a:spcPct val="90000"/>
            </a:lnSpc>
            <a:spcBef>
              <a:spcPct val="0"/>
            </a:spcBef>
            <a:spcAft>
              <a:spcPct val="15000"/>
            </a:spcAft>
            <a:buChar char="•"/>
          </a:pPr>
          <a:r>
            <a:rPr lang="nl-BE" sz="1200" kern="1200" dirty="0" err="1">
              <a:latin typeface="FlandersArtSans-Regular" panose="00000500000000000000" pitchFamily="2" charset="0"/>
              <a:cs typeface="Flanders Art Sans" panose="020B0604020202020204" charset="0"/>
            </a:rPr>
            <a:t>Consultation</a:t>
          </a:r>
          <a:r>
            <a:rPr lang="nl-BE" sz="1200" kern="1200" dirty="0">
              <a:latin typeface="FlandersArtSans-Regular" panose="00000500000000000000" pitchFamily="2" charset="0"/>
              <a:cs typeface="Flanders Art Sans" panose="020B0604020202020204" charset="0"/>
            </a:rPr>
            <a:t> meetings </a:t>
          </a:r>
          <a:r>
            <a:rPr lang="nl-BE" sz="1200" kern="1200" dirty="0" err="1">
              <a:latin typeface="FlandersArtSans-Regular" panose="00000500000000000000" pitchFamily="2" charset="0"/>
              <a:cs typeface="Flanders Art Sans" panose="020B0604020202020204" charset="0"/>
            </a:rPr>
            <a:t>between</a:t>
          </a:r>
          <a:r>
            <a:rPr lang="nl-BE" sz="1200" kern="1200" dirty="0">
              <a:latin typeface="FlandersArtSans-Regular" panose="00000500000000000000" pitchFamily="2" charset="0"/>
              <a:cs typeface="Flanders Art Sans" panose="020B0604020202020204" charset="0"/>
            </a:rPr>
            <a:t> </a:t>
          </a:r>
          <a:r>
            <a:rPr lang="nl-BE" sz="1200" kern="1200" dirty="0" err="1">
              <a:latin typeface="FlandersArtSans-Regular" panose="00000500000000000000" pitchFamily="2" charset="0"/>
              <a:cs typeface="Flanders Art Sans" panose="020B0604020202020204" charset="0"/>
            </a:rPr>
            <a:t>regions</a:t>
          </a:r>
          <a:endParaRPr lang="nl-BE" sz="1200" kern="1200" dirty="0">
            <a:latin typeface="FlandersArtSans-Regular" panose="00000500000000000000" pitchFamily="2" charset="0"/>
            <a:cs typeface="Flanders Art Sans" panose="020B0604020202020204" charset="0"/>
          </a:endParaRPr>
        </a:p>
        <a:p>
          <a:pPr marL="228600" lvl="2" indent="-114300" algn="l" defTabSz="533400">
            <a:lnSpc>
              <a:spcPct val="90000"/>
            </a:lnSpc>
            <a:spcBef>
              <a:spcPct val="0"/>
            </a:spcBef>
            <a:spcAft>
              <a:spcPct val="15000"/>
            </a:spcAft>
            <a:buChar char="•"/>
          </a:pPr>
          <a:r>
            <a:rPr lang="nl-BE" sz="1200" kern="1200" dirty="0" err="1">
              <a:latin typeface="FlandersArtSans-Regular" panose="00000500000000000000" pitchFamily="2" charset="0"/>
              <a:cs typeface="Flanders Art Sans" panose="020B0604020202020204" charset="0"/>
            </a:rPr>
            <a:t>Validation</a:t>
          </a:r>
          <a:r>
            <a:rPr lang="nl-BE" sz="1200" kern="1200" dirty="0">
              <a:latin typeface="FlandersArtSans-Regular" panose="00000500000000000000" pitchFamily="2" charset="0"/>
              <a:cs typeface="Flanders Art Sans" panose="020B0604020202020204" charset="0"/>
            </a:rPr>
            <a:t> </a:t>
          </a:r>
          <a:r>
            <a:rPr lang="nl-BE" sz="1200" kern="1200" dirty="0" err="1">
              <a:latin typeface="FlandersArtSans-Regular" panose="00000500000000000000" pitchFamily="2" charset="0"/>
              <a:cs typeface="Flanders Art Sans" panose="020B0604020202020204" charset="0"/>
            </a:rPr>
            <a:t>by</a:t>
          </a:r>
          <a:r>
            <a:rPr lang="nl-BE" sz="1200" kern="1200" dirty="0">
              <a:latin typeface="FlandersArtSans-Regular" panose="00000500000000000000" pitchFamily="2" charset="0"/>
              <a:cs typeface="Flanders Art Sans" panose="020B0604020202020204" charset="0"/>
            </a:rPr>
            <a:t> </a:t>
          </a:r>
          <a:r>
            <a:rPr lang="nl-BE" sz="1200" kern="1200" dirty="0" err="1">
              <a:latin typeface="FlandersArtSans-Regular" panose="00000500000000000000" pitchFamily="2" charset="0"/>
              <a:cs typeface="Flanders Art Sans" panose="020B0604020202020204" charset="0"/>
            </a:rPr>
            <a:t>legal</a:t>
          </a:r>
          <a:r>
            <a:rPr lang="nl-BE" sz="1200" kern="1200" dirty="0">
              <a:latin typeface="FlandersArtSans-Regular" panose="00000500000000000000" pitchFamily="2" charset="0"/>
              <a:cs typeface="Flanders Art Sans" panose="020B0604020202020204" charset="0"/>
            </a:rPr>
            <a:t> services of </a:t>
          </a:r>
          <a:r>
            <a:rPr lang="nl-BE" sz="1200" kern="1200" dirty="0" err="1">
              <a:latin typeface="FlandersArtSans-Regular" panose="00000500000000000000" pitchFamily="2" charset="0"/>
              <a:cs typeface="Flanders Art Sans" panose="020B0604020202020204" charset="0"/>
            </a:rPr>
            <a:t>all</a:t>
          </a:r>
          <a:r>
            <a:rPr lang="nl-BE" sz="1200" kern="1200" dirty="0">
              <a:latin typeface="FlandersArtSans-Regular" panose="00000500000000000000" pitchFamily="2" charset="0"/>
              <a:cs typeface="Flanders Art Sans" panose="020B0604020202020204" charset="0"/>
            </a:rPr>
            <a:t> </a:t>
          </a:r>
          <a:r>
            <a:rPr lang="nl-BE" sz="1200" kern="1200" dirty="0" err="1">
              <a:latin typeface="FlandersArtSans-Regular" panose="00000500000000000000" pitchFamily="2" charset="0"/>
              <a:cs typeface="Flanders Art Sans" panose="020B0604020202020204" charset="0"/>
            </a:rPr>
            <a:t>other</a:t>
          </a:r>
          <a:r>
            <a:rPr lang="nl-BE" sz="1200" kern="1200" dirty="0">
              <a:latin typeface="FlandersArtSans-Regular" panose="00000500000000000000" pitchFamily="2" charset="0"/>
              <a:cs typeface="Flanders Art Sans" panose="020B0604020202020204" charset="0"/>
            </a:rPr>
            <a:t> </a:t>
          </a:r>
          <a:r>
            <a:rPr lang="nl-BE" sz="1200" kern="1200" dirty="0" err="1">
              <a:latin typeface="FlandersArtSans-Regular" panose="00000500000000000000" pitchFamily="2" charset="0"/>
              <a:cs typeface="Flanders Art Sans" panose="020B0604020202020204" charset="0"/>
            </a:rPr>
            <a:t>concerned</a:t>
          </a:r>
          <a:r>
            <a:rPr lang="nl-BE" sz="1200" kern="1200" dirty="0">
              <a:latin typeface="FlandersArtSans-Regular" panose="00000500000000000000" pitchFamily="2" charset="0"/>
              <a:cs typeface="Flanders Art Sans" panose="020B0604020202020204" charset="0"/>
            </a:rPr>
            <a:t> </a:t>
          </a:r>
          <a:r>
            <a:rPr lang="nl-BE" sz="1200" kern="1200" dirty="0" err="1">
              <a:latin typeface="FlandersArtSans-Regular" panose="00000500000000000000" pitchFamily="2" charset="0"/>
              <a:cs typeface="Flanders Art Sans" panose="020B0604020202020204" charset="0"/>
            </a:rPr>
            <a:t>parties</a:t>
          </a:r>
          <a:endParaRPr lang="nl-BE" sz="1200" kern="1200" dirty="0">
            <a:latin typeface="FlandersArtSans-Regular" panose="00000500000000000000" pitchFamily="2" charset="0"/>
            <a:cs typeface="Flanders Art Sans" panose="020B0604020202020204" charset="0"/>
          </a:endParaRPr>
        </a:p>
        <a:p>
          <a:pPr marL="114300" lvl="1" indent="-114300" algn="l" defTabSz="533400">
            <a:lnSpc>
              <a:spcPct val="90000"/>
            </a:lnSpc>
            <a:spcBef>
              <a:spcPct val="0"/>
            </a:spcBef>
            <a:spcAft>
              <a:spcPct val="15000"/>
            </a:spcAft>
            <a:buChar char="•"/>
          </a:pPr>
          <a:r>
            <a:rPr lang="nl-BE" sz="1200" kern="1200" dirty="0" err="1">
              <a:latin typeface="FlandersArtSans-Regular" panose="00000500000000000000" pitchFamily="2" charset="0"/>
              <a:cs typeface="Flanders Art Sans" panose="020B0604020202020204" charset="0"/>
            </a:rPr>
            <a:t>Validation</a:t>
          </a:r>
          <a:r>
            <a:rPr lang="nl-BE" sz="1200" kern="1200" dirty="0">
              <a:latin typeface="FlandersArtSans-Regular" panose="00000500000000000000" pitchFamily="2" charset="0"/>
              <a:cs typeface="Flanders Art Sans" panose="020B0604020202020204" charset="0"/>
            </a:rPr>
            <a:t> </a:t>
          </a:r>
          <a:r>
            <a:rPr lang="nl-BE" sz="1200" kern="1200" dirty="0" err="1">
              <a:latin typeface="FlandersArtSans-Regular" panose="00000500000000000000" pitchFamily="2" charset="0"/>
              <a:cs typeface="Flanders Art Sans" panose="020B0604020202020204" charset="0"/>
            </a:rPr>
            <a:t>by</a:t>
          </a:r>
          <a:r>
            <a:rPr lang="nl-BE" sz="1200" kern="1200" dirty="0">
              <a:latin typeface="FlandersArtSans-Regular" panose="00000500000000000000" pitchFamily="2" charset="0"/>
              <a:cs typeface="Flanders Art Sans" panose="020B0604020202020204" charset="0"/>
            </a:rPr>
            <a:t> ICEG Management </a:t>
          </a:r>
          <a:r>
            <a:rPr lang="nl-BE" sz="1200" kern="1200" dirty="0" err="1">
              <a:latin typeface="FlandersArtSans-Regular" panose="00000500000000000000" pitchFamily="2" charset="0"/>
              <a:cs typeface="Flanders Art Sans" panose="020B0604020202020204" charset="0"/>
            </a:rPr>
            <a:t>committee</a:t>
          </a:r>
          <a:r>
            <a:rPr lang="nl-BE" sz="1200" kern="1200" dirty="0">
              <a:latin typeface="FlandersArtSans-Regular" panose="00000500000000000000" pitchFamily="2" charset="0"/>
              <a:cs typeface="Flanders Art Sans" panose="020B0604020202020204" charset="0"/>
            </a:rPr>
            <a:t>: 3/4/2024</a:t>
          </a:r>
        </a:p>
      </dsp:txBody>
      <dsp:txXfrm rot="-5400000">
        <a:off x="946125" y="1199621"/>
        <a:ext cx="6175904" cy="792770"/>
      </dsp:txXfrm>
    </dsp:sp>
    <dsp:sp modelId="{3285C836-41A6-4FED-B038-312BE49BA2F4}">
      <dsp:nvSpPr>
        <dsp:cNvPr id="0" name=""/>
        <dsp:cNvSpPr/>
      </dsp:nvSpPr>
      <dsp:spPr>
        <a:xfrm rot="5400000">
          <a:off x="-202741" y="2513533"/>
          <a:ext cx="1351606" cy="946124"/>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nl-BE" sz="1400" kern="1200" dirty="0" err="1">
              <a:solidFill>
                <a:schemeClr val="tx1"/>
              </a:solidFill>
              <a:latin typeface="FlandersArtSans-Regular" panose="00000500000000000000" pitchFamily="2" charset="0"/>
              <a:cs typeface="Flanders Art Sans" panose="020B0604020202020204" charset="0"/>
            </a:rPr>
            <a:t>Execution</a:t>
          </a:r>
          <a:endParaRPr lang="nl-BE" sz="1400" kern="1200" dirty="0">
            <a:solidFill>
              <a:schemeClr val="tx1"/>
            </a:solidFill>
            <a:latin typeface="FlandersArtSans-Regular" panose="00000500000000000000" pitchFamily="2" charset="0"/>
            <a:cs typeface="Flanders Art Sans" panose="020B0604020202020204" charset="0"/>
          </a:endParaRPr>
        </a:p>
      </dsp:txBody>
      <dsp:txXfrm rot="-5400000">
        <a:off x="0" y="2783854"/>
        <a:ext cx="946124" cy="405482"/>
      </dsp:txXfrm>
    </dsp:sp>
    <dsp:sp modelId="{94BAE7EA-9FEC-4A54-8BD3-ED1AE9629EBF}">
      <dsp:nvSpPr>
        <dsp:cNvPr id="0" name=""/>
        <dsp:cNvSpPr/>
      </dsp:nvSpPr>
      <dsp:spPr>
        <a:xfrm rot="5400000">
          <a:off x="3616248" y="-359330"/>
          <a:ext cx="878544" cy="6218791"/>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8890" rIns="8890" bIns="8890" numCol="1" spcCol="1270" anchor="ctr" anchorCtr="0">
          <a:noAutofit/>
        </a:bodyPr>
        <a:lstStyle/>
        <a:p>
          <a:pPr marL="114300" lvl="1" indent="-114300" algn="l" defTabSz="622300">
            <a:lnSpc>
              <a:spcPct val="90000"/>
            </a:lnSpc>
            <a:spcBef>
              <a:spcPct val="0"/>
            </a:spcBef>
            <a:spcAft>
              <a:spcPct val="15000"/>
            </a:spcAft>
            <a:buNone/>
          </a:pPr>
          <a:r>
            <a:rPr lang="nl-BE" sz="1400" kern="1200" dirty="0" err="1">
              <a:latin typeface="FlandersArtSans-Regular" panose="00000500000000000000" pitchFamily="2" charset="0"/>
              <a:cs typeface="Flanders Art Sans" panose="020B0604020202020204" charset="0"/>
            </a:rPr>
            <a:t>Ambition</a:t>
          </a:r>
          <a:r>
            <a:rPr lang="nl-BE" sz="1400" kern="1200" dirty="0">
              <a:latin typeface="FlandersArtSans-Regular" panose="00000500000000000000" pitchFamily="2" charset="0"/>
              <a:cs typeface="Flanders Art Sans" panose="020B0604020202020204" charset="0"/>
            </a:rPr>
            <a:t>: </a:t>
          </a:r>
          <a:r>
            <a:rPr lang="nl-BE" sz="1400" kern="1200" dirty="0" err="1">
              <a:latin typeface="FlandersArtSans-Regular" panose="00000500000000000000" pitchFamily="2" charset="0"/>
              <a:cs typeface="Flanders Art Sans" panose="020B0604020202020204" charset="0"/>
            </a:rPr>
            <a:t>signed</a:t>
          </a:r>
          <a:r>
            <a:rPr lang="nl-BE" sz="1400" kern="1200" dirty="0">
              <a:latin typeface="FlandersArtSans-Regular" panose="00000500000000000000" pitchFamily="2" charset="0"/>
              <a:cs typeface="Flanders Art Sans" panose="020B0604020202020204" charset="0"/>
            </a:rPr>
            <a:t> in Q3/Q4 2024 </a:t>
          </a:r>
        </a:p>
      </dsp:txBody>
      <dsp:txXfrm rot="-5400000">
        <a:off x="946125" y="2353680"/>
        <a:ext cx="6175904" cy="792770"/>
      </dsp:txXfrm>
    </dsp:sp>
  </dsp:spTree>
</dsp:drawing>
</file>

<file path=ppt/diagrams/layout1.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304800" algn="l" rtl="0">
              <a:lnSpc>
                <a:spcPct val="100000"/>
              </a:lnSpc>
              <a:spcBef>
                <a:spcPts val="0"/>
              </a:spcBef>
              <a:spcAft>
                <a:spcPts val="0"/>
              </a:spcAft>
              <a:buClr>
                <a:schemeClr val="dk1"/>
              </a:buClr>
              <a:buSzPts val="1200"/>
              <a:buFont typeface="Arial"/>
              <a:buChar char="&gt;"/>
              <a:defRPr sz="1200" b="0" i="0" u="none" strike="noStrike" cap="none">
                <a:solidFill>
                  <a:schemeClr val="dk1"/>
                </a:solidFill>
                <a:latin typeface="Arial"/>
                <a:ea typeface="Arial"/>
                <a:cs typeface="Arial"/>
                <a:sym typeface="Arial"/>
              </a:defRPr>
            </a:lvl1pPr>
            <a:lvl2pPr marL="914400" marR="0" lvl="1" indent="-304800" algn="l" rtl="0">
              <a:lnSpc>
                <a:spcPct val="100000"/>
              </a:lnSpc>
              <a:spcBef>
                <a:spcPts val="0"/>
              </a:spcBef>
              <a:spcAft>
                <a:spcPts val="0"/>
              </a:spcAft>
              <a:buClr>
                <a:schemeClr val="dk1"/>
              </a:buClr>
              <a:buSzPts val="1200"/>
              <a:buFont typeface="Noto Sans Symbols"/>
              <a:buChar char="▪"/>
              <a:defRPr sz="1200" b="0" i="0" u="none" strike="noStrike" cap="none">
                <a:solidFill>
                  <a:schemeClr val="dk1"/>
                </a:solidFill>
                <a:latin typeface="Arial"/>
                <a:ea typeface="Arial"/>
                <a:cs typeface="Arial"/>
                <a:sym typeface="Arial"/>
              </a:defRPr>
            </a:lvl2pPr>
            <a:lvl3pPr marL="1371600" marR="0" lvl="2" indent="-304800" algn="l" rtl="0">
              <a:lnSpc>
                <a:spcPct val="100000"/>
              </a:lnSpc>
              <a:spcBef>
                <a:spcPts val="0"/>
              </a:spcBef>
              <a:spcAft>
                <a:spcPts val="0"/>
              </a:spcAft>
              <a:buClr>
                <a:schemeClr val="dk1"/>
              </a:buClr>
              <a:buSzPts val="1200"/>
              <a:buFont typeface="Arial"/>
              <a:buChar char="&gt;"/>
              <a:defRPr sz="1200" b="0" i="0" u="none" strike="noStrike" cap="none">
                <a:solidFill>
                  <a:schemeClr val="dk1"/>
                </a:solidFill>
                <a:latin typeface="Arial"/>
                <a:ea typeface="Arial"/>
                <a:cs typeface="Arial"/>
                <a:sym typeface="Arial"/>
              </a:defRPr>
            </a:lvl3pPr>
            <a:lvl4pPr marL="1828800" marR="0" lvl="3" indent="-304800" algn="l" rtl="0">
              <a:lnSpc>
                <a:spcPct val="100000"/>
              </a:lnSpc>
              <a:spcBef>
                <a:spcPts val="0"/>
              </a:spcBef>
              <a:spcAft>
                <a:spcPts val="0"/>
              </a:spcAft>
              <a:buClr>
                <a:schemeClr val="dk1"/>
              </a:buClr>
              <a:buSzPts val="1200"/>
              <a:buFont typeface="Noto Sans Symbols"/>
              <a:buChar char="▪"/>
              <a:defRPr sz="1200" b="0" i="0" u="none" strike="noStrike" cap="none">
                <a:solidFill>
                  <a:schemeClr val="dk1"/>
                </a:solidFill>
                <a:latin typeface="Arial"/>
                <a:ea typeface="Arial"/>
                <a:cs typeface="Arial"/>
                <a:sym typeface="Arial"/>
              </a:defRPr>
            </a:lvl4pPr>
            <a:lvl5pPr marL="2286000" marR="0" lvl="4" indent="-304800" algn="l" rtl="0">
              <a:lnSpc>
                <a:spcPct val="100000"/>
              </a:lnSpc>
              <a:spcBef>
                <a:spcPts val="0"/>
              </a:spcBef>
              <a:spcAft>
                <a:spcPts val="0"/>
              </a:spcAft>
              <a:buClr>
                <a:schemeClr val="dk1"/>
              </a:buClr>
              <a:buSzPts val="1200"/>
              <a:buFont typeface="Arial"/>
              <a:buChar char="&gt;"/>
              <a:defRPr sz="1200" b="0" i="0" u="none" strike="noStrike" cap="none">
                <a:solidFill>
                  <a:schemeClr val="dk1"/>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5" name="Google Shape;5;n"/>
          <p:cNvSpPr txBox="1">
            <a:spLocks noGrp="1"/>
          </p:cNvSpPr>
          <p:nvPr>
            <p:ph type="hdr" idx="3"/>
          </p:nvPr>
        </p:nvSpPr>
        <p:spPr>
          <a:xfrm>
            <a:off x="476670" y="179512"/>
            <a:ext cx="3407942" cy="279276"/>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799"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799"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799"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799"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799"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799"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799"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799" b="0" i="0" u="none" strike="noStrike" cap="none">
                <a:solidFill>
                  <a:schemeClr val="dk1"/>
                </a:solidFill>
                <a:latin typeface="Calibri"/>
                <a:ea typeface="Calibri"/>
                <a:cs typeface="Calibri"/>
                <a:sym typeface="Calibri"/>
              </a:defRPr>
            </a:lvl9pPr>
          </a:lstStyle>
          <a:p>
            <a:endParaRPr/>
          </a:p>
        </p:txBody>
      </p:sp>
      <p:sp>
        <p:nvSpPr>
          <p:cNvPr id="6" name="Google Shape;6;n"/>
          <p:cNvSpPr txBox="1">
            <a:spLocks noGrp="1"/>
          </p:cNvSpPr>
          <p:nvPr>
            <p:ph type="dt" idx="10"/>
          </p:nvPr>
        </p:nvSpPr>
        <p:spPr>
          <a:xfrm>
            <a:off x="4941168" y="179512"/>
            <a:ext cx="1483197" cy="279276"/>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799"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799"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799"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799"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799"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799"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799"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799"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476671" y="8685212"/>
            <a:ext cx="3407941" cy="279276"/>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799"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799"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799"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799"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799"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799"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799"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799"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5661248" y="8685213"/>
            <a:ext cx="763117" cy="279275"/>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Arial"/>
                <a:ea typeface="Arial"/>
                <a:cs typeface="Arial"/>
                <a:sym typeface="Arial"/>
              </a:rPr>
              <a:t>‹nr.›</a:t>
            </a:fld>
            <a:endParaRPr sz="1200" b="0" i="0" u="none" strike="noStrike" cap="none">
              <a:solidFill>
                <a:schemeClr val="dk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Tree>
    <p:extLst>
      <p:ext uri="{BB962C8B-B14F-4D97-AF65-F5344CB8AC3E}">
        <p14:creationId xmlns:p14="http://schemas.microsoft.com/office/powerpoint/2010/main" val="42498679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09600" lvl="1" indent="0">
              <a:buNone/>
            </a:pPr>
            <a:r>
              <a:rPr lang="en-US" dirty="0"/>
              <a:t>Legal framework (ICEG-format) with general agreements that are important when concluding a contract between different parties</a:t>
            </a:r>
          </a:p>
          <a:p>
            <a:pPr marL="609600" lvl="1" indent="0">
              <a:buNone/>
            </a:pPr>
            <a:r>
              <a:rPr lang="en-US" dirty="0"/>
              <a:t>To be validated by legal departments from the different regions</a:t>
            </a:r>
          </a:p>
          <a:p>
            <a:pPr marL="609600" lvl="1" indent="0">
              <a:buNone/>
            </a:pPr>
            <a:r>
              <a:rPr lang="en-US" dirty="0"/>
              <a:t>Validated within ICEG Governance</a:t>
            </a:r>
          </a:p>
          <a:p>
            <a:pPr marL="609600" lvl="1" indent="0">
              <a:buNone/>
            </a:pPr>
            <a:endParaRPr lang="en-US" dirty="0"/>
          </a:p>
          <a:p>
            <a:r>
              <a:rPr lang="nl-BE" dirty="0"/>
              <a:t>Heeft de vorm van een contract, ICEG-format</a:t>
            </a:r>
            <a:endParaRPr lang="en-US" dirty="0"/>
          </a:p>
          <a:p>
            <a:pPr marL="609600" lvl="1" indent="0">
              <a:buNone/>
            </a:pPr>
            <a:endParaRPr lang="nl-BE"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Arial"/>
                <a:ea typeface="Arial"/>
                <a:cs typeface="Arial"/>
                <a:sym typeface="Arial"/>
              </a:rPr>
              <a:t>19</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1787653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a:p>
        </p:txBody>
      </p:sp>
      <p:sp>
        <p:nvSpPr>
          <p:cNvPr id="4" name="Slide Number Placeholder 3"/>
          <p:cNvSpPr>
            <a:spLocks noGrp="1"/>
          </p:cNvSpPr>
          <p:nvPr>
            <p:ph type="sldNum" sz="quarter" idx="5"/>
          </p:nvPr>
        </p:nvSpPr>
        <p:spPr/>
        <p:txBody>
          <a:bodyPr/>
          <a:lstStyle/>
          <a:p>
            <a:fld id="{D0E199F7-8D50-4F75-BF97-C554C7C95164}" type="slidenum">
              <a:rPr lang="en-US" smtClean="0"/>
              <a:t>20</a:t>
            </a:fld>
            <a:endParaRPr lang="en-US"/>
          </a:p>
        </p:txBody>
      </p:sp>
    </p:spTree>
    <p:extLst>
      <p:ext uri="{BB962C8B-B14F-4D97-AF65-F5344CB8AC3E}">
        <p14:creationId xmlns:p14="http://schemas.microsoft.com/office/powerpoint/2010/main" val="33206055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5"/>
          </p:nvPr>
        </p:nvSpPr>
        <p:spPr/>
        <p:txBody>
          <a:bodyPr/>
          <a:lstStyle/>
          <a:p>
            <a:fld id="{D0E199F7-8D50-4F75-BF97-C554C7C95164}" type="slidenum">
              <a:rPr lang="en-US" smtClean="0"/>
              <a:t>21</a:t>
            </a:fld>
            <a:endParaRPr lang="en-US"/>
          </a:p>
        </p:txBody>
      </p:sp>
    </p:spTree>
    <p:extLst>
      <p:ext uri="{BB962C8B-B14F-4D97-AF65-F5344CB8AC3E}">
        <p14:creationId xmlns:p14="http://schemas.microsoft.com/office/powerpoint/2010/main" val="37498127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nl-NL" b="1" i="0" dirty="0">
                <a:solidFill>
                  <a:srgbClr val="172B4D"/>
                </a:solidFill>
                <a:effectLst/>
                <a:latin typeface="-apple-system"/>
              </a:rPr>
              <a:t>Essentie:</a:t>
            </a:r>
          </a:p>
          <a:p>
            <a:pPr algn="l">
              <a:buFont typeface="Arial" panose="020B0604020202020204" pitchFamily="34" charset="0"/>
              <a:buChar char="•"/>
            </a:pPr>
            <a:r>
              <a:rPr lang="nl-NL" b="0" i="0" dirty="0">
                <a:solidFill>
                  <a:srgbClr val="172B4D"/>
                </a:solidFill>
                <a:effectLst/>
                <a:latin typeface="-apple-system"/>
              </a:rPr>
              <a:t>Uitklaring betrokken partijen: overheden bevoegd voor de wettelijke verplichting rond vectoriële uitwisseling versus overheden bevoegd voor digitalisatie?</a:t>
            </a:r>
          </a:p>
          <a:p>
            <a:pPr algn="l">
              <a:buFont typeface="Arial" panose="020B0604020202020204" pitchFamily="34" charset="0"/>
              <a:buChar char="•"/>
            </a:pPr>
            <a:r>
              <a:rPr lang="nl-NL" b="1" i="0" dirty="0">
                <a:solidFill>
                  <a:srgbClr val="172B4D"/>
                </a:solidFill>
                <a:effectLst/>
                <a:latin typeface="-apple-system"/>
              </a:rPr>
              <a:t>Afhankelijkheid wettelijke verplichting versus keuze voor wélk datamodel? </a:t>
            </a:r>
            <a:r>
              <a:rPr lang="nl-NL" b="0" i="0" dirty="0">
                <a:solidFill>
                  <a:srgbClr val="172B4D"/>
                </a:solidFill>
                <a:effectLst/>
                <a:latin typeface="-apple-system"/>
              </a:rPr>
              <a:t>Zelfs als KLIM voor IMKL kiest, hoe hebben we dan garantie dat de KLB’s hetzelfde formaat (moeten) gebruiken? </a:t>
            </a:r>
            <a:r>
              <a:rPr lang="nl-NL" b="0" i="0" dirty="0" err="1">
                <a:solidFill>
                  <a:srgbClr val="172B4D"/>
                </a:solidFill>
                <a:effectLst/>
                <a:latin typeface="-apple-system"/>
              </a:rPr>
              <a:t>Cfr</a:t>
            </a:r>
            <a:r>
              <a:rPr lang="nl-NL" b="0" i="0" dirty="0">
                <a:solidFill>
                  <a:srgbClr val="172B4D"/>
                </a:solidFill>
                <a:effectLst/>
                <a:latin typeface="-apple-system"/>
              </a:rPr>
              <a:t>. Vlaanderen: in ministerieel besluit vastgelegd welke versie van IMKL.</a:t>
            </a:r>
          </a:p>
          <a:p>
            <a:pPr algn="l">
              <a:buFont typeface="Arial" panose="020B0604020202020204" pitchFamily="34" charset="0"/>
              <a:buChar char="•"/>
            </a:pPr>
            <a:endParaRPr lang="nl-NL" b="0" i="0" dirty="0">
              <a:solidFill>
                <a:srgbClr val="172B4D"/>
              </a:solidFill>
              <a:effectLst/>
              <a:latin typeface="-apple-system"/>
            </a:endParaRPr>
          </a:p>
          <a:p>
            <a:pPr marL="152400" indent="0">
              <a:buNone/>
            </a:pPr>
            <a:r>
              <a:rPr lang="nl-BE" b="1" dirty="0">
                <a:sym typeface="Wingdings" panose="05000000000000000000" pitchFamily="2" charset="2"/>
              </a:rPr>
              <a:t>KLIM heeft al contact gelegd met min. Collignon (Wallonië) met vraag KLIM </a:t>
            </a:r>
            <a:r>
              <a:rPr lang="nl-BE" b="1" dirty="0" err="1">
                <a:sym typeface="Wingdings" panose="05000000000000000000" pitchFamily="2" charset="2"/>
              </a:rPr>
              <a:t>asap</a:t>
            </a:r>
            <a:r>
              <a:rPr lang="nl-BE" b="1" dirty="0">
                <a:sym typeface="Wingdings" panose="05000000000000000000" pitchFamily="2" charset="2"/>
              </a:rPr>
              <a:t> aan te duiden als bevoegd platform</a:t>
            </a:r>
          </a:p>
          <a:p>
            <a:pPr marL="152400" indent="0">
              <a:buNone/>
            </a:pPr>
            <a:r>
              <a:rPr lang="nl-BE" b="1" dirty="0">
                <a:sym typeface="Wingdings" panose="05000000000000000000" pitchFamily="2" charset="2"/>
              </a:rPr>
              <a:t>Hoe kunnen wij escaleren om mee samen druk te zetten? Vanuit management </a:t>
            </a:r>
            <a:r>
              <a:rPr lang="nl-BE" b="1" dirty="0" err="1">
                <a:sym typeface="Wingdings" panose="05000000000000000000" pitchFamily="2" charset="2"/>
              </a:rPr>
              <a:t>Dig</a:t>
            </a:r>
            <a:r>
              <a:rPr lang="nl-BE" b="1" dirty="0">
                <a:sym typeface="Wingdings" panose="05000000000000000000" pitchFamily="2" charset="2"/>
              </a:rPr>
              <a:t> VL / </a:t>
            </a:r>
            <a:r>
              <a:rPr lang="nl-BE" b="1" dirty="0" err="1">
                <a:sym typeface="Wingdings" panose="05000000000000000000" pitchFamily="2" charset="2"/>
              </a:rPr>
              <a:t>athumi</a:t>
            </a:r>
            <a:r>
              <a:rPr lang="nl-BE" b="1" dirty="0">
                <a:sym typeface="Wingdings" panose="05000000000000000000" pitchFamily="2" charset="2"/>
              </a:rPr>
              <a:t> en/of ICEG??</a:t>
            </a:r>
            <a:endParaRPr lang="nl-BE" b="1" dirty="0"/>
          </a:p>
          <a:p>
            <a:pPr algn="l">
              <a:buFont typeface="Arial" panose="020B0604020202020204" pitchFamily="34" charset="0"/>
              <a:buChar char="•"/>
            </a:pPr>
            <a:endParaRPr lang="nl-NL" b="0" i="0" dirty="0">
              <a:solidFill>
                <a:srgbClr val="172B4D"/>
              </a:solidFill>
              <a:effectLst/>
              <a:latin typeface="-apple-system"/>
            </a:endParaRPr>
          </a:p>
          <a:p>
            <a:pPr algn="l"/>
            <a:r>
              <a:rPr lang="nl-NL" b="0" i="0" dirty="0">
                <a:solidFill>
                  <a:srgbClr val="172B4D"/>
                </a:solidFill>
                <a:effectLst/>
                <a:latin typeface="-apple-system"/>
              </a:rPr>
              <a:t>Wat willen we:</a:t>
            </a:r>
          </a:p>
          <a:p>
            <a:pPr algn="l">
              <a:buFont typeface="Arial" panose="020B0604020202020204" pitchFamily="34" charset="0"/>
              <a:buChar char="•"/>
            </a:pPr>
            <a:r>
              <a:rPr lang="nl-NL" b="0" i="0" dirty="0">
                <a:solidFill>
                  <a:srgbClr val="172B4D"/>
                </a:solidFill>
                <a:effectLst/>
                <a:latin typeface="-apple-system"/>
              </a:rPr>
              <a:t>Sturing, beslissingen, actie!</a:t>
            </a:r>
          </a:p>
          <a:p>
            <a:pPr marL="152400" indent="0">
              <a:buNone/>
            </a:pPr>
            <a:endParaRPr lang="nl-BE" dirty="0"/>
          </a:p>
          <a:p>
            <a:pPr marL="152400" indent="0">
              <a:buNone/>
            </a:pPr>
            <a:r>
              <a:rPr lang="nl-BE" dirty="0"/>
              <a:t>As is </a:t>
            </a:r>
            <a:r>
              <a:rPr lang="nl-BE" dirty="0" err="1"/>
              <a:t>legal</a:t>
            </a:r>
            <a:r>
              <a:rPr lang="nl-BE" dirty="0"/>
              <a:t> </a:t>
            </a:r>
            <a:r>
              <a:rPr lang="nl-BE" dirty="0" err="1"/>
              <a:t>obligation</a:t>
            </a:r>
            <a:r>
              <a:rPr lang="nl-BE" dirty="0"/>
              <a:t>:</a:t>
            </a:r>
          </a:p>
          <a:p>
            <a:pPr marL="457200" indent="-304800"/>
            <a:r>
              <a:rPr lang="nl-BE" dirty="0" err="1"/>
              <a:t>Flanders</a:t>
            </a:r>
            <a:r>
              <a:rPr lang="nl-BE" dirty="0"/>
              <a:t> </a:t>
            </a:r>
            <a:r>
              <a:rPr lang="nl-BE" dirty="0">
                <a:sym typeface="Wingdings" panose="05000000000000000000" pitchFamily="2" charset="2"/>
              </a:rPr>
              <a:t> </a:t>
            </a:r>
            <a:r>
              <a:rPr lang="nl-BE" dirty="0" err="1">
                <a:sym typeface="Wingdings" panose="05000000000000000000" pitchFamily="2" charset="2"/>
              </a:rPr>
              <a:t>obliged</a:t>
            </a:r>
            <a:r>
              <a:rPr lang="nl-BE" dirty="0">
                <a:sym typeface="Wingdings" panose="05000000000000000000" pitchFamily="2" charset="2"/>
              </a:rPr>
              <a:t> AND even </a:t>
            </a:r>
            <a:r>
              <a:rPr lang="nl-BE" dirty="0" err="1">
                <a:sym typeface="Wingdings" panose="05000000000000000000" pitchFamily="2" charset="2"/>
              </a:rPr>
              <a:t>stated</a:t>
            </a:r>
            <a:r>
              <a:rPr lang="nl-BE" dirty="0">
                <a:sym typeface="Wingdings" panose="05000000000000000000" pitchFamily="2" charset="2"/>
              </a:rPr>
              <a:t> </a:t>
            </a:r>
            <a:r>
              <a:rPr lang="nl-BE" dirty="0" err="1">
                <a:sym typeface="Wingdings" panose="05000000000000000000" pitchFamily="2" charset="2"/>
              </a:rPr>
              <a:t>which</a:t>
            </a:r>
            <a:r>
              <a:rPr lang="nl-BE" dirty="0">
                <a:sym typeface="Wingdings" panose="05000000000000000000" pitchFamily="2" charset="2"/>
              </a:rPr>
              <a:t> </a:t>
            </a:r>
            <a:r>
              <a:rPr lang="nl-BE" dirty="0" err="1">
                <a:sym typeface="Wingdings" panose="05000000000000000000" pitchFamily="2" charset="2"/>
              </a:rPr>
              <a:t>version</a:t>
            </a:r>
            <a:r>
              <a:rPr lang="nl-BE" dirty="0">
                <a:sym typeface="Wingdings" panose="05000000000000000000" pitchFamily="2" charset="2"/>
              </a:rPr>
              <a:t> of IMKL </a:t>
            </a:r>
            <a:r>
              <a:rPr lang="nl-BE" dirty="0" err="1">
                <a:sym typeface="Wingdings" panose="05000000000000000000" pitchFamily="2" charset="2"/>
              </a:rPr>
              <a:t>shoud</a:t>
            </a:r>
            <a:r>
              <a:rPr lang="nl-BE" dirty="0">
                <a:sym typeface="Wingdings" panose="05000000000000000000" pitchFamily="2" charset="2"/>
              </a:rPr>
              <a:t> </a:t>
            </a:r>
            <a:r>
              <a:rPr lang="nl-BE" dirty="0" err="1">
                <a:sym typeface="Wingdings" panose="05000000000000000000" pitchFamily="2" charset="2"/>
              </a:rPr>
              <a:t>be</a:t>
            </a:r>
            <a:r>
              <a:rPr lang="nl-BE" dirty="0">
                <a:sym typeface="Wingdings" panose="05000000000000000000" pitchFamily="2" charset="2"/>
              </a:rPr>
              <a:t> </a:t>
            </a:r>
            <a:r>
              <a:rPr lang="nl-BE" dirty="0" err="1">
                <a:sym typeface="Wingdings" panose="05000000000000000000" pitchFamily="2" charset="2"/>
              </a:rPr>
              <a:t>used</a:t>
            </a:r>
            <a:r>
              <a:rPr lang="nl-BE" dirty="0">
                <a:sym typeface="Wingdings" panose="05000000000000000000" pitchFamily="2" charset="2"/>
              </a:rPr>
              <a:t>. </a:t>
            </a:r>
          </a:p>
          <a:p>
            <a:pPr marL="457200" indent="-304800"/>
            <a:r>
              <a:rPr lang="nl-BE" dirty="0" err="1">
                <a:sym typeface="Wingdings" panose="05000000000000000000" pitchFamily="2" charset="2"/>
              </a:rPr>
              <a:t>Felderal</a:t>
            </a:r>
            <a:r>
              <a:rPr lang="nl-BE" dirty="0">
                <a:sym typeface="Wingdings" panose="05000000000000000000" pitchFamily="2" charset="2"/>
              </a:rPr>
              <a:t>  </a:t>
            </a:r>
            <a:r>
              <a:rPr lang="nl-BE" dirty="0" err="1">
                <a:sym typeface="Wingdings" panose="05000000000000000000" pitchFamily="2" charset="2"/>
              </a:rPr>
              <a:t>obliged</a:t>
            </a:r>
            <a:r>
              <a:rPr lang="nl-BE" dirty="0">
                <a:sym typeface="Wingdings" panose="05000000000000000000" pitchFamily="2" charset="2"/>
              </a:rPr>
              <a:t> </a:t>
            </a:r>
            <a:r>
              <a:rPr lang="nl-BE" dirty="0" err="1">
                <a:sym typeface="Wingdings" panose="05000000000000000000" pitchFamily="2" charset="2"/>
              </a:rPr>
              <a:t>through</a:t>
            </a:r>
            <a:r>
              <a:rPr lang="nl-BE" dirty="0">
                <a:sym typeface="Wingdings" panose="05000000000000000000" pitchFamily="2" charset="2"/>
              </a:rPr>
              <a:t> </a:t>
            </a:r>
            <a:r>
              <a:rPr lang="nl-BE" dirty="0" err="1">
                <a:sym typeface="Wingdings" panose="05000000000000000000" pitchFamily="2" charset="2"/>
              </a:rPr>
              <a:t>gass</a:t>
            </a:r>
            <a:r>
              <a:rPr lang="nl-BE" dirty="0">
                <a:sym typeface="Wingdings" panose="05000000000000000000" pitchFamily="2" charset="2"/>
              </a:rPr>
              <a:t> </a:t>
            </a:r>
            <a:r>
              <a:rPr lang="nl-BE" dirty="0" err="1">
                <a:sym typeface="Wingdings" panose="05000000000000000000" pitchFamily="2" charset="2"/>
              </a:rPr>
              <a:t>law</a:t>
            </a:r>
            <a:r>
              <a:rPr lang="nl-BE" dirty="0">
                <a:sym typeface="Wingdings" panose="05000000000000000000" pitchFamily="2" charset="2"/>
              </a:rPr>
              <a:t> </a:t>
            </a:r>
            <a:r>
              <a:rPr lang="nl-BE" dirty="0" err="1">
                <a:sym typeface="Wingdings" panose="05000000000000000000" pitchFamily="2" charset="2"/>
              </a:rPr>
              <a:t>for</a:t>
            </a:r>
            <a:r>
              <a:rPr lang="nl-BE" dirty="0">
                <a:sym typeface="Wingdings" panose="05000000000000000000" pitchFamily="2" charset="2"/>
              </a:rPr>
              <a:t> FETRAPI members</a:t>
            </a:r>
          </a:p>
          <a:p>
            <a:pPr marL="457200" indent="-304800"/>
            <a:r>
              <a:rPr lang="nl-BE" dirty="0">
                <a:sym typeface="Wingdings" panose="05000000000000000000" pitchFamily="2" charset="2"/>
              </a:rPr>
              <a:t>Brussels </a:t>
            </a:r>
            <a:r>
              <a:rPr lang="nl-BE" dirty="0" err="1">
                <a:sym typeface="Wingdings" panose="05000000000000000000" pitchFamily="2" charset="2"/>
              </a:rPr>
              <a:t>says</a:t>
            </a:r>
            <a:r>
              <a:rPr lang="nl-BE" dirty="0">
                <a:sym typeface="Wingdings" panose="05000000000000000000" pitchFamily="2" charset="2"/>
              </a:rPr>
              <a:t> </a:t>
            </a:r>
            <a:r>
              <a:rPr lang="nl-BE" dirty="0" err="1">
                <a:sym typeface="Wingdings" panose="05000000000000000000" pitchFamily="2" charset="2"/>
              </a:rPr>
              <a:t>all</a:t>
            </a:r>
            <a:r>
              <a:rPr lang="nl-BE" dirty="0">
                <a:sym typeface="Wingdings" panose="05000000000000000000" pitchFamily="2" charset="2"/>
              </a:rPr>
              <a:t> is ready </a:t>
            </a:r>
            <a:r>
              <a:rPr lang="nl-BE" dirty="0" err="1">
                <a:sym typeface="Wingdings" panose="05000000000000000000" pitchFamily="2" charset="2"/>
              </a:rPr>
              <a:t>to</a:t>
            </a:r>
            <a:r>
              <a:rPr lang="nl-BE" dirty="0">
                <a:sym typeface="Wingdings" panose="05000000000000000000" pitchFamily="2" charset="2"/>
              </a:rPr>
              <a:t> </a:t>
            </a:r>
            <a:r>
              <a:rPr lang="nl-BE" dirty="0" err="1">
                <a:sym typeface="Wingdings" panose="05000000000000000000" pitchFamily="2" charset="2"/>
              </a:rPr>
              <a:t>be</a:t>
            </a:r>
            <a:r>
              <a:rPr lang="nl-BE" dirty="0">
                <a:sym typeface="Wingdings" panose="05000000000000000000" pitchFamily="2" charset="2"/>
              </a:rPr>
              <a:t> </a:t>
            </a:r>
            <a:r>
              <a:rPr lang="nl-BE" dirty="0" err="1">
                <a:sym typeface="Wingdings" panose="05000000000000000000" pitchFamily="2" charset="2"/>
              </a:rPr>
              <a:t>signed</a:t>
            </a:r>
            <a:endParaRPr lang="nl-BE" dirty="0">
              <a:sym typeface="Wingdings" panose="05000000000000000000" pitchFamily="2" charset="2"/>
            </a:endParaRPr>
          </a:p>
          <a:p>
            <a:pPr marL="457200" indent="-304800"/>
            <a:r>
              <a:rPr lang="nl-BE" dirty="0" err="1">
                <a:sym typeface="Wingdings" panose="05000000000000000000" pitchFamily="2" charset="2"/>
              </a:rPr>
              <a:t>Wallonia</a:t>
            </a:r>
            <a:r>
              <a:rPr lang="nl-BE" dirty="0">
                <a:sym typeface="Wingdings" panose="05000000000000000000" pitchFamily="2" charset="2"/>
              </a:rPr>
              <a:t> is </a:t>
            </a:r>
            <a:r>
              <a:rPr lang="nl-BE" dirty="0" err="1">
                <a:sym typeface="Wingdings" panose="05000000000000000000" pitchFamily="2" charset="2"/>
              </a:rPr>
              <a:t>hicking</a:t>
            </a:r>
            <a:r>
              <a:rPr lang="nl-BE" dirty="0">
                <a:sym typeface="Wingdings" panose="05000000000000000000" pitchFamily="2" charset="2"/>
              </a:rPr>
              <a:t> </a:t>
            </a:r>
            <a:r>
              <a:rPr lang="nl-BE" dirty="0" err="1">
                <a:sym typeface="Wingdings" panose="05000000000000000000" pitchFamily="2" charset="2"/>
              </a:rPr>
              <a:t>behind</a:t>
            </a:r>
            <a:r>
              <a:rPr lang="nl-BE" dirty="0">
                <a:sym typeface="Wingdings" panose="05000000000000000000" pitchFamily="2" charset="2"/>
              </a:rPr>
              <a:t>  </a:t>
            </a:r>
            <a:r>
              <a:rPr lang="nl-BE" dirty="0" err="1">
                <a:sym typeface="Wingdings" panose="05000000000000000000" pitchFamily="2" charset="2"/>
              </a:rPr>
              <a:t>legislation</a:t>
            </a:r>
            <a:r>
              <a:rPr lang="nl-BE" dirty="0">
                <a:sym typeface="Wingdings" panose="05000000000000000000" pitchFamily="2" charset="2"/>
              </a:rPr>
              <a:t> </a:t>
            </a:r>
            <a:r>
              <a:rPr lang="nl-BE" dirty="0" err="1">
                <a:sym typeface="Wingdings" panose="05000000000000000000" pitchFamily="2" charset="2"/>
              </a:rPr>
              <a:t>towards</a:t>
            </a:r>
            <a:r>
              <a:rPr lang="nl-BE" dirty="0">
                <a:sym typeface="Wingdings" panose="05000000000000000000" pitchFamily="2" charset="2"/>
              </a:rPr>
              <a:t> 2028 is in order, but </a:t>
            </a:r>
            <a:r>
              <a:rPr lang="nl-BE" dirty="0" err="1">
                <a:sym typeface="Wingdings" panose="05000000000000000000" pitchFamily="2" charset="2"/>
              </a:rPr>
              <a:t>they</a:t>
            </a:r>
            <a:r>
              <a:rPr lang="nl-BE" dirty="0">
                <a:sym typeface="Wingdings" panose="05000000000000000000" pitchFamily="2" charset="2"/>
              </a:rPr>
              <a:t> </a:t>
            </a:r>
            <a:r>
              <a:rPr lang="nl-BE" dirty="0" err="1">
                <a:sym typeface="Wingdings" panose="05000000000000000000" pitchFamily="2" charset="2"/>
              </a:rPr>
              <a:t>need</a:t>
            </a:r>
            <a:r>
              <a:rPr lang="nl-BE" dirty="0">
                <a:sym typeface="Wingdings" panose="05000000000000000000" pitchFamily="2" charset="2"/>
              </a:rPr>
              <a:t> </a:t>
            </a:r>
            <a:r>
              <a:rPr lang="nl-BE" dirty="0" err="1">
                <a:sym typeface="Wingdings" panose="05000000000000000000" pitchFamily="2" charset="2"/>
              </a:rPr>
              <a:t>to</a:t>
            </a:r>
            <a:r>
              <a:rPr lang="nl-BE" dirty="0">
                <a:sym typeface="Wingdings" panose="05000000000000000000" pitchFamily="2" charset="2"/>
              </a:rPr>
              <a:t> </a:t>
            </a:r>
            <a:r>
              <a:rPr lang="nl-BE" dirty="0" err="1">
                <a:sym typeface="Wingdings" panose="05000000000000000000" pitchFamily="2" charset="2"/>
              </a:rPr>
              <a:t>assign</a:t>
            </a:r>
            <a:r>
              <a:rPr lang="nl-BE" dirty="0">
                <a:sym typeface="Wingdings" panose="05000000000000000000" pitchFamily="2" charset="2"/>
              </a:rPr>
              <a:t> IMKL/KLIM</a:t>
            </a:r>
          </a:p>
          <a:p>
            <a:pPr marL="457200" indent="-304800"/>
            <a:endParaRPr lang="nl-BE">
              <a:sym typeface="Wingdings" panose="05000000000000000000" pitchFamily="2" charset="2"/>
            </a:endParaRPr>
          </a:p>
          <a:p>
            <a:pPr marL="152400" indent="0">
              <a:buNone/>
            </a:pPr>
            <a:endParaRPr lang="nl-BE" dirty="0">
              <a:sym typeface="Wingdings" panose="05000000000000000000" pitchFamily="2" charset="2"/>
            </a:endParaRPr>
          </a:p>
        </p:txBody>
      </p:sp>
      <p:sp>
        <p:nvSpPr>
          <p:cNvPr id="4" name="Slide Number Placeholder 3"/>
          <p:cNvSpPr>
            <a:spLocks noGrp="1"/>
          </p:cNvSpPr>
          <p:nvPr>
            <p:ph type="sldNum" sz="quarter" idx="5"/>
          </p:nvPr>
        </p:nvSpPr>
        <p:spPr/>
        <p:txBody>
          <a:bodyPr/>
          <a:lstStyle/>
          <a:p>
            <a:fld id="{D0E199F7-8D50-4F75-BF97-C554C7C95164}" type="slidenum">
              <a:rPr lang="en-US" smtClean="0"/>
              <a:t>22</a:t>
            </a:fld>
            <a:endParaRPr lang="en-US"/>
          </a:p>
        </p:txBody>
      </p:sp>
    </p:spTree>
    <p:extLst>
      <p:ext uri="{BB962C8B-B14F-4D97-AF65-F5344CB8AC3E}">
        <p14:creationId xmlns:p14="http://schemas.microsoft.com/office/powerpoint/2010/main" val="22630573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5"/>
          </p:nvPr>
        </p:nvSpPr>
        <p:spPr/>
        <p:txBody>
          <a:bodyPr/>
          <a:lstStyle/>
          <a:p>
            <a:fld id="{D0E199F7-8D50-4F75-BF97-C554C7C95164}" type="slidenum">
              <a:rPr lang="en-US" smtClean="0"/>
              <a:t>23</a:t>
            </a:fld>
            <a:endParaRPr lang="en-US"/>
          </a:p>
        </p:txBody>
      </p:sp>
    </p:spTree>
    <p:extLst>
      <p:ext uri="{BB962C8B-B14F-4D97-AF65-F5344CB8AC3E}">
        <p14:creationId xmlns:p14="http://schemas.microsoft.com/office/powerpoint/2010/main" val="11725142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a:t>Informatief achter de hand te houden</a:t>
            </a:r>
            <a:endParaRPr lang="nl-BE" dirty="0"/>
          </a:p>
        </p:txBody>
      </p:sp>
      <p:sp>
        <p:nvSpPr>
          <p:cNvPr id="4" name="Slide Number Placeholder 3"/>
          <p:cNvSpPr>
            <a:spLocks noGrp="1"/>
          </p:cNvSpPr>
          <p:nvPr>
            <p:ph type="sldNum" sz="quarter" idx="5"/>
          </p:nvPr>
        </p:nvSpPr>
        <p:spPr/>
        <p:txBody>
          <a:bodyPr/>
          <a:lstStyle/>
          <a:p>
            <a:fld id="{D0E199F7-8D50-4F75-BF97-C554C7C95164}" type="slidenum">
              <a:rPr lang="en-US" smtClean="0"/>
              <a:t>24</a:t>
            </a:fld>
            <a:endParaRPr lang="en-US"/>
          </a:p>
        </p:txBody>
      </p:sp>
    </p:spTree>
    <p:extLst>
      <p:ext uri="{BB962C8B-B14F-4D97-AF65-F5344CB8AC3E}">
        <p14:creationId xmlns:p14="http://schemas.microsoft.com/office/powerpoint/2010/main" val="13766587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Tree>
    <p:extLst>
      <p:ext uri="{BB962C8B-B14F-4D97-AF65-F5344CB8AC3E}">
        <p14:creationId xmlns:p14="http://schemas.microsoft.com/office/powerpoint/2010/main" val="17550906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072E3F-EB0D-29B2-42DC-FFDC8653D30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A9417EB-0D85-7C7D-72AA-F05D87CE8C7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C33E25A-A272-9974-4052-EAC59498D669}"/>
              </a:ext>
            </a:extLst>
          </p:cNvPr>
          <p:cNvSpPr>
            <a:spLocks noGrp="1"/>
          </p:cNvSpPr>
          <p:nvPr>
            <p:ph type="body" idx="1"/>
          </p:nvPr>
        </p:nvSpPr>
        <p:spPr/>
        <p:txBody>
          <a:bodyPr/>
          <a:lstStyle/>
          <a:p>
            <a:endParaRPr lang="nl-BE" dirty="0"/>
          </a:p>
        </p:txBody>
      </p:sp>
    </p:spTree>
    <p:extLst>
      <p:ext uri="{BB962C8B-B14F-4D97-AF65-F5344CB8AC3E}">
        <p14:creationId xmlns:p14="http://schemas.microsoft.com/office/powerpoint/2010/main" val="10103366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sz="1800" kern="150" dirty="0">
                <a:solidFill>
                  <a:schemeClr val="tx1"/>
                </a:solidFill>
                <a:effectLst/>
                <a:latin typeface="Arial" panose="020B0604020202020204" pitchFamily="34" charset="0"/>
                <a:ea typeface="Arial Unicode MS"/>
                <a:cs typeface="Tahoma" panose="020B0604030504040204" pitchFamily="34" charset="0"/>
              </a:rPr>
              <a:t>This was a conscious design decision:</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90BCF80-27EB-4596-8F5B-426A2A64C64F}" type="slidenum">
              <a:rPr kumimoji="0" lang="nl-B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nl-B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649806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Tree>
    <p:extLst>
      <p:ext uri="{BB962C8B-B14F-4D97-AF65-F5344CB8AC3E}">
        <p14:creationId xmlns:p14="http://schemas.microsoft.com/office/powerpoint/2010/main" val="2638605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Tree>
    <p:extLst>
      <p:ext uri="{BB962C8B-B14F-4D97-AF65-F5344CB8AC3E}">
        <p14:creationId xmlns:p14="http://schemas.microsoft.com/office/powerpoint/2010/main" val="309925786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Tree>
    <p:extLst>
      <p:ext uri="{BB962C8B-B14F-4D97-AF65-F5344CB8AC3E}">
        <p14:creationId xmlns:p14="http://schemas.microsoft.com/office/powerpoint/2010/main" val="27991321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94E548-6417-83A1-8069-AEF28894375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E3B4693-1DF1-2911-10E8-5D97816C107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139DB39-F436-2822-8B86-3B1124373D94}"/>
              </a:ext>
            </a:extLst>
          </p:cNvPr>
          <p:cNvSpPr>
            <a:spLocks noGrp="1"/>
          </p:cNvSpPr>
          <p:nvPr>
            <p:ph type="body" idx="1"/>
          </p:nvPr>
        </p:nvSpPr>
        <p:spPr/>
        <p:txBody>
          <a:bodyPr/>
          <a:lstStyle/>
          <a:p>
            <a:endParaRPr lang="nl-BE" dirty="0"/>
          </a:p>
        </p:txBody>
      </p:sp>
    </p:spTree>
    <p:extLst>
      <p:ext uri="{BB962C8B-B14F-4D97-AF65-F5344CB8AC3E}">
        <p14:creationId xmlns:p14="http://schemas.microsoft.com/office/powerpoint/2010/main" val="10095568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Tree>
    <p:extLst>
      <p:ext uri="{BB962C8B-B14F-4D97-AF65-F5344CB8AC3E}">
        <p14:creationId xmlns:p14="http://schemas.microsoft.com/office/powerpoint/2010/main" val="40541818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Tree>
    <p:extLst>
      <p:ext uri="{BB962C8B-B14F-4D97-AF65-F5344CB8AC3E}">
        <p14:creationId xmlns:p14="http://schemas.microsoft.com/office/powerpoint/2010/main" val="315396579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defTabSz="990752">
              <a:defRPr/>
            </a:pPr>
            <a:r>
              <a:rPr lang="nl-BE"/>
              <a:t>Verschillende opties als tussenslide</a:t>
            </a:r>
          </a:p>
          <a:p>
            <a:endParaRPr lang="nl-BE"/>
          </a:p>
        </p:txBody>
      </p:sp>
      <p:sp>
        <p:nvSpPr>
          <p:cNvPr id="4" name="Tijdelijke aanduiding voor dianummer 3"/>
          <p:cNvSpPr>
            <a:spLocks noGrp="1"/>
          </p:cNvSpPr>
          <p:nvPr>
            <p:ph type="sldNum" sz="quarter" idx="5"/>
          </p:nvPr>
        </p:nvSpPr>
        <p:spPr/>
        <p:txBody>
          <a:bodyPr/>
          <a:lstStyle/>
          <a:p>
            <a:fld id="{3893715B-1EF3-4339-8C54-AA9074F64FE9}" type="slidenum">
              <a:rPr lang="nl-BE" smtClean="0"/>
              <a:t>45</a:t>
            </a:fld>
            <a:endParaRPr lang="nl-BE"/>
          </a:p>
        </p:txBody>
      </p:sp>
    </p:spTree>
    <p:extLst>
      <p:ext uri="{BB962C8B-B14F-4D97-AF65-F5344CB8AC3E}">
        <p14:creationId xmlns:p14="http://schemas.microsoft.com/office/powerpoint/2010/main" val="36509588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Tree>
    <p:extLst>
      <p:ext uri="{BB962C8B-B14F-4D97-AF65-F5344CB8AC3E}">
        <p14:creationId xmlns:p14="http://schemas.microsoft.com/office/powerpoint/2010/main" val="19764225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Tree>
    <p:extLst>
      <p:ext uri="{BB962C8B-B14F-4D97-AF65-F5344CB8AC3E}">
        <p14:creationId xmlns:p14="http://schemas.microsoft.com/office/powerpoint/2010/main" val="22127544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13f27a6e79d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0" name="Google Shape;320;g13f27a6e79d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Tree>
    <p:extLst>
      <p:ext uri="{BB962C8B-B14F-4D97-AF65-F5344CB8AC3E}">
        <p14:creationId xmlns:p14="http://schemas.microsoft.com/office/powerpoint/2010/main" val="25926063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Tree>
    <p:extLst>
      <p:ext uri="{BB962C8B-B14F-4D97-AF65-F5344CB8AC3E}">
        <p14:creationId xmlns:p14="http://schemas.microsoft.com/office/powerpoint/2010/main" val="30631723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nl-BE" dirty="0"/>
              <a:t>IMKL is ontwikkeld in 2016 voor de volledige digitalisering van het KLIP.</a:t>
            </a:r>
          </a:p>
          <a:p>
            <a:pPr marL="285750" indent="-285750">
              <a:buFont typeface="Arial" panose="020B0604020202020204" pitchFamily="34" charset="0"/>
              <a:buChar char="•"/>
            </a:pPr>
            <a:r>
              <a:rPr lang="nl-BE" dirty="0"/>
              <a:t>Gebaseerd op Europese standaard ‘INSPIRE </a:t>
            </a:r>
            <a:r>
              <a:rPr lang="nl-BE" dirty="0" err="1"/>
              <a:t>Utlity</a:t>
            </a:r>
            <a:r>
              <a:rPr lang="nl-BE" dirty="0"/>
              <a:t> Services’, met extra toevoeging van classificaties, attributen en relatief in functie van ondergrondse kabels en leidingen.</a:t>
            </a:r>
          </a:p>
          <a:p>
            <a:pPr marL="285750" indent="-285750">
              <a:buFont typeface="Arial" panose="020B0604020202020204" pitchFamily="34" charset="0"/>
              <a:buChar char="•"/>
            </a:pPr>
            <a:r>
              <a:rPr lang="nl-BE" dirty="0"/>
              <a:t>Meest recente versie in productie sinds 2017. Sindsdien </a:t>
            </a:r>
            <a:r>
              <a:rPr lang="nl-BE" dirty="0" err="1"/>
              <a:t>breaking</a:t>
            </a:r>
            <a:r>
              <a:rPr lang="nl-BE" dirty="0"/>
              <a:t> changes </a:t>
            </a:r>
            <a:r>
              <a:rPr lang="nl-BE" dirty="0" err="1"/>
              <a:t>Inspire</a:t>
            </a:r>
            <a:r>
              <a:rPr lang="nl-BE" dirty="0"/>
              <a:t>, internationale richtlijnen vanuit OGC, nieuwe </a:t>
            </a:r>
            <a:r>
              <a:rPr lang="nl-BE" dirty="0" err="1"/>
              <a:t>use</a:t>
            </a:r>
            <a:r>
              <a:rPr lang="nl-BE" dirty="0"/>
              <a:t> cases zoals beleidsvoorbereidingen, maar ook nood om Lambert 2008 toe te laten </a:t>
            </a:r>
            <a:r>
              <a:rPr lang="nl-BE" dirty="0" err="1"/>
              <a:t>ipv</a:t>
            </a:r>
            <a:r>
              <a:rPr lang="nl-BE" dirty="0"/>
              <a:t> Lambert 1972.</a:t>
            </a:r>
          </a:p>
          <a:p>
            <a:pPr marL="0" indent="0">
              <a:buFont typeface="Arial" panose="020B0604020202020204" pitchFamily="34" charset="0"/>
              <a:buNone/>
            </a:pPr>
            <a:endParaRPr lang="nl-BE" dirty="0"/>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nl-BE" sz="1200" dirty="0"/>
              <a:t>IMKL 3.0 wordt een Vlaamse </a:t>
            </a:r>
            <a:r>
              <a:rPr lang="nl-BE" sz="1200" b="1" dirty="0"/>
              <a:t>OSLO-data standaard </a:t>
            </a:r>
            <a:r>
              <a:rPr lang="nl-BE" sz="1200" b="0" dirty="0">
                <a:sym typeface="Wingdings" panose="05000000000000000000" pitchFamily="2" charset="2"/>
              </a:rPr>
              <a:t> dit gaat enkel over de semantiek van de relaties &amp; begrippen. De implementatie zal in XML gebeuren.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nl-BE" b="0" strike="noStrike" dirty="0"/>
              <a:t>In Vlaanderen zullen in 2024 de validatieregels geschreven worden voor het vernieuwde model, met effectieve toepassing van IMKL 3.0 in KLIP in 2025.</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nl-BE" b="0" strike="noStrike" dirty="0"/>
              <a:t>Brussel &amp; Wallonië werken ook aan een implementatie vanaf 2025.</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nl-BE" sz="1200" b="1" dirty="0"/>
              <a:t>Doel om het samenwerkingsakkoord met de andere gewesten in Q1 2024 rond te krijgen en te laten ondertekenen voor de nieuwe legislaturen starten na de verkiezingen.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nl-BE" dirty="0"/>
              <a:t>ICEG is het comité dat de samenwerking rond de opmaak en het onderhoud van </a:t>
            </a:r>
            <a:r>
              <a:rPr lang="nl-BE" dirty="0" err="1"/>
              <a:t>interfederale</a:t>
            </a:r>
            <a:r>
              <a:rPr lang="nl-BE" dirty="0"/>
              <a:t> standaarden faciliteert.</a:t>
            </a:r>
          </a:p>
          <a:p>
            <a:endParaRPr lang="nl-BE" dirty="0"/>
          </a:p>
        </p:txBody>
      </p:sp>
      <p:sp>
        <p:nvSpPr>
          <p:cNvPr id="4" name="Slide Number Placeholder 3"/>
          <p:cNvSpPr>
            <a:spLocks noGrp="1"/>
          </p:cNvSpPr>
          <p:nvPr>
            <p:ph type="sldNum" sz="quarter" idx="5"/>
          </p:nvPr>
        </p:nvSpPr>
        <p:spPr/>
        <p:txBody>
          <a:bodyPr/>
          <a:lstStyle/>
          <a:p>
            <a:fld id="{D0E199F7-8D50-4F75-BF97-C554C7C95164}" type="slidenum">
              <a:rPr lang="en-US" smtClean="0"/>
              <a:t>16</a:t>
            </a:fld>
            <a:endParaRPr lang="en-US"/>
          </a:p>
        </p:txBody>
      </p:sp>
    </p:spTree>
    <p:extLst>
      <p:ext uri="{BB962C8B-B14F-4D97-AF65-F5344CB8AC3E}">
        <p14:creationId xmlns:p14="http://schemas.microsoft.com/office/powerpoint/2010/main" val="18908771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indent="-304800"/>
            <a:r>
              <a:rPr lang="nl-BE" dirty="0" err="1"/>
              <a:t>Timings</a:t>
            </a:r>
            <a:r>
              <a:rPr lang="nl-BE" dirty="0"/>
              <a:t> in </a:t>
            </a:r>
            <a:r>
              <a:rPr lang="nl-BE" dirty="0" err="1"/>
              <a:t>accordance</a:t>
            </a:r>
            <a:r>
              <a:rPr lang="nl-BE" dirty="0"/>
              <a:t> </a:t>
            </a:r>
            <a:r>
              <a:rPr lang="nl-BE" dirty="0" err="1"/>
              <a:t>with</a:t>
            </a:r>
            <a:r>
              <a:rPr lang="nl-BE" dirty="0"/>
              <a:t> KLIM, Bruxelles &amp; </a:t>
            </a:r>
            <a:r>
              <a:rPr lang="nl-BE" dirty="0" err="1"/>
              <a:t>Wallonia</a:t>
            </a:r>
            <a:endParaRPr lang="nl-BE" dirty="0"/>
          </a:p>
          <a:p>
            <a:pPr marL="457200" indent="-304800"/>
            <a:r>
              <a:rPr lang="nl-BE" dirty="0" err="1"/>
              <a:t>This</a:t>
            </a:r>
            <a:r>
              <a:rPr lang="nl-BE" dirty="0"/>
              <a:t> </a:t>
            </a:r>
            <a:r>
              <a:rPr lang="nl-BE" dirty="0" err="1"/>
              <a:t>year’s</a:t>
            </a:r>
            <a:r>
              <a:rPr lang="nl-BE" dirty="0"/>
              <a:t> focus:</a:t>
            </a:r>
          </a:p>
          <a:p>
            <a:pPr marL="914400" lvl="1" indent="-304800"/>
            <a:r>
              <a:rPr lang="nl-BE" dirty="0" err="1"/>
              <a:t>Flanders</a:t>
            </a:r>
            <a:r>
              <a:rPr lang="nl-BE" dirty="0"/>
              <a:t> </a:t>
            </a:r>
            <a:r>
              <a:rPr lang="nl-BE" dirty="0" err="1"/>
              <a:t>further</a:t>
            </a:r>
            <a:r>
              <a:rPr lang="nl-BE" dirty="0"/>
              <a:t> development of IMKL </a:t>
            </a:r>
            <a:r>
              <a:rPr lang="nl-BE" dirty="0" err="1"/>
              <a:t>implementation</a:t>
            </a:r>
            <a:r>
              <a:rPr lang="nl-BE" dirty="0"/>
              <a:t> model (practical </a:t>
            </a:r>
            <a:r>
              <a:rPr lang="nl-BE" dirty="0" err="1"/>
              <a:t>use</a:t>
            </a:r>
            <a:r>
              <a:rPr lang="nl-BE" dirty="0"/>
              <a:t> / code)</a:t>
            </a:r>
          </a:p>
          <a:p>
            <a:pPr marL="914400" lvl="1" indent="-304800"/>
            <a:r>
              <a:rPr lang="nl-BE" dirty="0"/>
              <a:t>KLIM: </a:t>
            </a:r>
            <a:r>
              <a:rPr lang="nl-BE" dirty="0" err="1"/>
              <a:t>modifications</a:t>
            </a:r>
            <a:r>
              <a:rPr lang="nl-BE" dirty="0"/>
              <a:t> on platform in order </a:t>
            </a:r>
            <a:r>
              <a:rPr lang="nl-BE" dirty="0" err="1"/>
              <a:t>to</a:t>
            </a:r>
            <a:r>
              <a:rPr lang="nl-BE" dirty="0"/>
              <a:t> </a:t>
            </a:r>
            <a:r>
              <a:rPr lang="nl-BE" dirty="0" err="1"/>
              <a:t>allow</a:t>
            </a:r>
            <a:r>
              <a:rPr lang="nl-BE" dirty="0"/>
              <a:t> </a:t>
            </a:r>
            <a:r>
              <a:rPr lang="nl-BE" dirty="0" err="1"/>
              <a:t>vectorized</a:t>
            </a:r>
            <a:r>
              <a:rPr lang="nl-BE" dirty="0"/>
              <a:t> exchange</a:t>
            </a:r>
          </a:p>
          <a:p>
            <a:pPr marL="457200" lvl="0" indent="-304800"/>
            <a:r>
              <a:rPr lang="nl-BE" dirty="0"/>
              <a:t>2025: </a:t>
            </a:r>
            <a:r>
              <a:rPr lang="nl-BE" dirty="0" err="1"/>
              <a:t>both</a:t>
            </a:r>
            <a:r>
              <a:rPr lang="nl-BE" dirty="0"/>
              <a:t> KLIP &amp; KLIM ready </a:t>
            </a:r>
            <a:r>
              <a:rPr lang="nl-BE" dirty="0" err="1"/>
              <a:t>for</a:t>
            </a:r>
            <a:r>
              <a:rPr lang="nl-BE" dirty="0"/>
              <a:t> IMKL 3,0</a:t>
            </a:r>
          </a:p>
          <a:p>
            <a:pPr marL="457200" lvl="0" indent="-304800"/>
            <a:endParaRPr lang="nl-BE" dirty="0"/>
          </a:p>
          <a:p>
            <a:pPr marL="457200" lvl="0" indent="-304800"/>
            <a:r>
              <a:rPr lang="nl-BE" dirty="0"/>
              <a:t>Question on </a:t>
            </a:r>
            <a:r>
              <a:rPr lang="nl-BE" dirty="0" err="1"/>
              <a:t>timings</a:t>
            </a:r>
            <a:r>
              <a:rPr lang="nl-BE" dirty="0"/>
              <a:t> &amp; </a:t>
            </a:r>
            <a:r>
              <a:rPr lang="nl-BE" dirty="0" err="1"/>
              <a:t>dependency</a:t>
            </a:r>
            <a:r>
              <a:rPr lang="nl-BE" dirty="0"/>
              <a:t> on </a:t>
            </a:r>
            <a:r>
              <a:rPr lang="nl-BE" dirty="0" err="1"/>
              <a:t>ordinances</a:t>
            </a:r>
            <a:r>
              <a:rPr lang="nl-BE" dirty="0"/>
              <a:t> (</a:t>
            </a:r>
            <a:r>
              <a:rPr lang="nl-BE" dirty="0" err="1"/>
              <a:t>cfr</a:t>
            </a:r>
            <a:r>
              <a:rPr lang="nl-BE" dirty="0"/>
              <a:t>. slide </a:t>
            </a:r>
            <a:r>
              <a:rPr lang="nl-BE" dirty="0" err="1"/>
              <a:t>further</a:t>
            </a:r>
            <a:r>
              <a:rPr lang="nl-BE" dirty="0"/>
              <a:t> on)</a:t>
            </a:r>
          </a:p>
          <a:p>
            <a:pPr marL="457200" lvl="0" indent="-304800"/>
            <a:r>
              <a:rPr lang="nl-BE" dirty="0"/>
              <a:t>Cooperation agreement</a:t>
            </a:r>
          </a:p>
        </p:txBody>
      </p:sp>
      <p:sp>
        <p:nvSpPr>
          <p:cNvPr id="4" name="Slide Number Placeholder 3"/>
          <p:cNvSpPr>
            <a:spLocks noGrp="1"/>
          </p:cNvSpPr>
          <p:nvPr>
            <p:ph type="sldNum" sz="quarter" idx="5"/>
          </p:nvPr>
        </p:nvSpPr>
        <p:spPr/>
        <p:txBody>
          <a:bodyPr/>
          <a:lstStyle/>
          <a:p>
            <a:fld id="{D0E199F7-8D50-4F75-BF97-C554C7C95164}" type="slidenum">
              <a:rPr lang="en-US" smtClean="0"/>
              <a:t>17</a:t>
            </a:fld>
            <a:endParaRPr lang="en-US"/>
          </a:p>
        </p:txBody>
      </p:sp>
    </p:spTree>
    <p:extLst>
      <p:ext uri="{BB962C8B-B14F-4D97-AF65-F5344CB8AC3E}">
        <p14:creationId xmlns:p14="http://schemas.microsoft.com/office/powerpoint/2010/main" val="127168002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33.png"/><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34.svg"/><Relationship Id="rId7" Type="http://schemas.openxmlformats.org/officeDocument/2006/relationships/image" Target="../media/image38.svg"/><Relationship Id="rId2" Type="http://schemas.openxmlformats.org/officeDocument/2006/relationships/image" Target="../media/image33.png"/><Relationship Id="rId1" Type="http://schemas.openxmlformats.org/officeDocument/2006/relationships/slideMaster" Target="../slideMasters/slideMaster6.xml"/><Relationship Id="rId6" Type="http://schemas.openxmlformats.org/officeDocument/2006/relationships/image" Target="../media/image37.png"/><Relationship Id="rId5" Type="http://schemas.openxmlformats.org/officeDocument/2006/relationships/image" Target="../media/image36.svg"/><Relationship Id="rId4" Type="http://schemas.openxmlformats.org/officeDocument/2006/relationships/image" Target="../media/image35.png"/></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41.png"/><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34.svg"/><Relationship Id="rId7" Type="http://schemas.openxmlformats.org/officeDocument/2006/relationships/image" Target="../media/image46.svg"/><Relationship Id="rId2" Type="http://schemas.openxmlformats.org/officeDocument/2006/relationships/image" Target="../media/image33.png"/><Relationship Id="rId1" Type="http://schemas.openxmlformats.org/officeDocument/2006/relationships/slideMaster" Target="../slideMasters/slideMaster7.xml"/><Relationship Id="rId6" Type="http://schemas.openxmlformats.org/officeDocument/2006/relationships/image" Target="../media/image45.png"/><Relationship Id="rId5" Type="http://schemas.openxmlformats.org/officeDocument/2006/relationships/image" Target="../media/image44.svg"/><Relationship Id="rId4" Type="http://schemas.openxmlformats.org/officeDocument/2006/relationships/image" Target="../media/image43.png"/></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33.png"/><Relationship Id="rId1" Type="http://schemas.openxmlformats.org/officeDocument/2006/relationships/slideMaster" Target="../slideMasters/slideMaster7.xml"/><Relationship Id="rId5" Type="http://schemas.openxmlformats.org/officeDocument/2006/relationships/image" Target="../media/image40.svg"/><Relationship Id="rId4" Type="http://schemas.openxmlformats.org/officeDocument/2006/relationships/image" Target="../media/image39.png"/></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1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Master" Target="../slideMasters/slideMaster1.xml"/><Relationship Id="rId1" Type="http://schemas.openxmlformats.org/officeDocument/2006/relationships/themeOverride" Target="../theme/themeOverride3.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7.svg"/><Relationship Id="rId4" Type="http://schemas.openxmlformats.org/officeDocument/2006/relationships/image" Target="../media/image6.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9.png"/><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gif"/><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8.jpg"/><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
    <p:spTree>
      <p:nvGrpSpPr>
        <p:cNvPr id="1" name=""/>
        <p:cNvGrpSpPr/>
        <p:nvPr/>
      </p:nvGrpSpPr>
      <p:grpSpPr>
        <a:xfrm>
          <a:off x="0" y="0"/>
          <a:ext cx="0" cy="0"/>
          <a:chOff x="0" y="0"/>
          <a:chExt cx="0" cy="0"/>
        </a:xfrm>
      </p:grpSpPr>
      <p:pic>
        <p:nvPicPr>
          <p:cNvPr id="10" name="Picture 9" descr="A picture containing floor&#10;&#10;Description automatically generated">
            <a:extLst>
              <a:ext uri="{FF2B5EF4-FFF2-40B4-BE49-F238E27FC236}">
                <a16:creationId xmlns:a16="http://schemas.microsoft.com/office/drawing/2014/main" id="{75FEB3F6-D760-4900-BFEC-8E377FF24567}"/>
              </a:ext>
            </a:extLst>
          </p:cNvPr>
          <p:cNvPicPr>
            <a:picLocks noChangeAspect="1"/>
          </p:cNvPicPr>
          <p:nvPr userDrawn="1"/>
        </p:nvPicPr>
        <p:blipFill>
          <a:blip r:embed="rId2" cstate="screen">
            <a:alphaModFix/>
            <a:extLst>
              <a:ext uri="{28A0092B-C50C-407E-A947-70E740481C1C}">
                <a14:useLocalDpi xmlns:a14="http://schemas.microsoft.com/office/drawing/2010/main"/>
              </a:ext>
            </a:extLst>
          </a:blip>
          <a:srcRect/>
          <a:stretch>
            <a:fillRect/>
          </a:stretch>
        </p:blipFill>
        <p:spPr>
          <a:xfrm>
            <a:off x="2394109" y="-10485"/>
            <a:ext cx="6749891" cy="5153985"/>
          </a:xfrm>
          <a:custGeom>
            <a:avLst/>
            <a:gdLst>
              <a:gd name="connsiteX0" fmla="*/ 0 w 8999854"/>
              <a:gd name="connsiteY0" fmla="*/ 0 h 6871980"/>
              <a:gd name="connsiteX1" fmla="*/ 6445616 w 8999854"/>
              <a:gd name="connsiteY1" fmla="*/ 0 h 6871980"/>
              <a:gd name="connsiteX2" fmla="*/ 8999854 w 8999854"/>
              <a:gd name="connsiteY2" fmla="*/ 1787025 h 6871980"/>
              <a:gd name="connsiteX3" fmla="*/ 8999854 w 8999854"/>
              <a:gd name="connsiteY3" fmla="*/ 5085019 h 6871980"/>
              <a:gd name="connsiteX4" fmla="*/ 6443798 w 8999854"/>
              <a:gd name="connsiteY4" fmla="*/ 6871980 h 6871980"/>
              <a:gd name="connsiteX5" fmla="*/ 6830 w 8999854"/>
              <a:gd name="connsiteY5" fmla="*/ 6871980 h 6871980"/>
              <a:gd name="connsiteX6" fmla="*/ 4911484 w 8999854"/>
              <a:gd name="connsiteY6" fmla="*/ 3436637 h 6871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99854" h="6871980">
                <a:moveTo>
                  <a:pt x="0" y="0"/>
                </a:moveTo>
                <a:lnTo>
                  <a:pt x="6445616" y="0"/>
                </a:lnTo>
                <a:lnTo>
                  <a:pt x="8999854" y="1787025"/>
                </a:lnTo>
                <a:lnTo>
                  <a:pt x="8999854" y="5085019"/>
                </a:lnTo>
                <a:lnTo>
                  <a:pt x="6443798" y="6871980"/>
                </a:lnTo>
                <a:lnTo>
                  <a:pt x="6830" y="6871980"/>
                </a:lnTo>
                <a:lnTo>
                  <a:pt x="4911484" y="3436637"/>
                </a:lnTo>
                <a:close/>
              </a:path>
            </a:pathLst>
          </a:custGeom>
        </p:spPr>
      </p:pic>
      <p:grpSp>
        <p:nvGrpSpPr>
          <p:cNvPr id="9" name="Group 8">
            <a:extLst>
              <a:ext uri="{FF2B5EF4-FFF2-40B4-BE49-F238E27FC236}">
                <a16:creationId xmlns:a16="http://schemas.microsoft.com/office/drawing/2014/main" id="{D3318853-BD0A-4D4E-A23C-6F522A624193}"/>
              </a:ext>
            </a:extLst>
          </p:cNvPr>
          <p:cNvGrpSpPr>
            <a:grpSpLocks noChangeAspect="1"/>
          </p:cNvGrpSpPr>
          <p:nvPr userDrawn="1"/>
        </p:nvGrpSpPr>
        <p:grpSpPr>
          <a:xfrm>
            <a:off x="4143201" y="1695475"/>
            <a:ext cx="4370959" cy="1752550"/>
            <a:chOff x="5283199" y="2561298"/>
            <a:chExt cx="5764429" cy="2311266"/>
          </a:xfrm>
          <a:solidFill>
            <a:schemeClr val="accent1"/>
          </a:solidFill>
        </p:grpSpPr>
        <p:sp>
          <p:nvSpPr>
            <p:cNvPr id="11" name="Freeform: Shape 10">
              <a:extLst>
                <a:ext uri="{FF2B5EF4-FFF2-40B4-BE49-F238E27FC236}">
                  <a16:creationId xmlns:a16="http://schemas.microsoft.com/office/drawing/2014/main" id="{1A10232D-0449-4823-B949-BB1487F93B15}"/>
                </a:ext>
              </a:extLst>
            </p:cNvPr>
            <p:cNvSpPr/>
            <p:nvPr/>
          </p:nvSpPr>
          <p:spPr>
            <a:xfrm>
              <a:off x="5283199" y="2561298"/>
              <a:ext cx="2773520" cy="2311266"/>
            </a:xfrm>
            <a:custGeom>
              <a:avLst/>
              <a:gdLst>
                <a:gd name="connsiteX0" fmla="*/ 2773520 w 2773520"/>
                <a:gd name="connsiteY0" fmla="*/ 141189 h 2311266"/>
                <a:gd name="connsiteX1" fmla="*/ 1983425 w 2773520"/>
                <a:gd name="connsiteY1" fmla="*/ 2311266 h 2311266"/>
                <a:gd name="connsiteX2" fmla="*/ 1596567 w 2773520"/>
                <a:gd name="connsiteY2" fmla="*/ 2170077 h 2311266"/>
                <a:gd name="connsiteX3" fmla="*/ 2386380 w 2773520"/>
                <a:gd name="connsiteY3" fmla="*/ 0 h 2311266"/>
                <a:gd name="connsiteX4" fmla="*/ 2773520 w 2773520"/>
                <a:gd name="connsiteY4" fmla="*/ 141189 h 2311266"/>
                <a:gd name="connsiteX5" fmla="*/ 1073603 w 2773520"/>
                <a:gd name="connsiteY5" fmla="*/ 497268 h 2311266"/>
                <a:gd name="connsiteX6" fmla="*/ 1312777 w 2773520"/>
                <a:gd name="connsiteY6" fmla="*/ 831886 h 2311266"/>
                <a:gd name="connsiteX7" fmla="*/ 717523 w 2773520"/>
                <a:gd name="connsiteY7" fmla="*/ 1248394 h 2311266"/>
                <a:gd name="connsiteX8" fmla="*/ 1314189 w 2773520"/>
                <a:gd name="connsiteY8" fmla="*/ 1666314 h 2311266"/>
                <a:gd name="connsiteX9" fmla="*/ 1076426 w 2773520"/>
                <a:gd name="connsiteY9" fmla="*/ 2000933 h 2311266"/>
                <a:gd name="connsiteX10" fmla="*/ 0 w 2773520"/>
                <a:gd name="connsiteY10" fmla="*/ 1248394 h 2311266"/>
                <a:gd name="connsiteX11" fmla="*/ 1073603 w 2773520"/>
                <a:gd name="connsiteY11" fmla="*/ 497268 h 2311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73520" h="2311266">
                  <a:moveTo>
                    <a:pt x="2773520" y="141189"/>
                  </a:moveTo>
                  <a:lnTo>
                    <a:pt x="1983425" y="2311266"/>
                  </a:lnTo>
                  <a:lnTo>
                    <a:pt x="1596567" y="2170077"/>
                  </a:lnTo>
                  <a:lnTo>
                    <a:pt x="2386380" y="0"/>
                  </a:lnTo>
                  <a:lnTo>
                    <a:pt x="2773520" y="141189"/>
                  </a:lnTo>
                  <a:close/>
                  <a:moveTo>
                    <a:pt x="1073603" y="497268"/>
                  </a:moveTo>
                  <a:lnTo>
                    <a:pt x="1312777" y="831886"/>
                  </a:lnTo>
                  <a:lnTo>
                    <a:pt x="717523" y="1248394"/>
                  </a:lnTo>
                  <a:lnTo>
                    <a:pt x="1314189" y="1666314"/>
                  </a:lnTo>
                  <a:lnTo>
                    <a:pt x="1076426" y="2000933"/>
                  </a:lnTo>
                  <a:lnTo>
                    <a:pt x="0" y="1248394"/>
                  </a:lnTo>
                  <a:lnTo>
                    <a:pt x="1073603" y="497268"/>
                  </a:lnTo>
                  <a:close/>
                </a:path>
              </a:pathLst>
            </a:custGeom>
            <a:grpFill/>
            <a:ln w="28210" cap="flat">
              <a:noFill/>
              <a:prstDash val="solid"/>
              <a:miter/>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nl-BE" sz="1350" b="0" i="0" u="none" strike="noStrike" kern="1200" cap="none" spc="0" normalizeH="0" baseline="0" noProof="0">
                <a:ln>
                  <a:noFill/>
                </a:ln>
                <a:solidFill>
                  <a:srgbClr val="373636"/>
                </a:solidFill>
                <a:effectLst/>
                <a:uLnTx/>
                <a:uFillTx/>
                <a:latin typeface="Calibri"/>
                <a:ea typeface="+mn-ea"/>
                <a:cs typeface="+mn-cs"/>
              </a:endParaRPr>
            </a:p>
          </p:txBody>
        </p:sp>
        <p:sp>
          <p:nvSpPr>
            <p:cNvPr id="12" name="Freeform: Shape 11">
              <a:extLst>
                <a:ext uri="{FF2B5EF4-FFF2-40B4-BE49-F238E27FC236}">
                  <a16:creationId xmlns:a16="http://schemas.microsoft.com/office/drawing/2014/main" id="{26AFAFFD-068B-411B-9924-4347AE8245BE}"/>
                </a:ext>
              </a:extLst>
            </p:cNvPr>
            <p:cNvSpPr/>
            <p:nvPr/>
          </p:nvSpPr>
          <p:spPr>
            <a:xfrm>
              <a:off x="9733439" y="2965098"/>
              <a:ext cx="1314189" cy="1503664"/>
            </a:xfrm>
            <a:custGeom>
              <a:avLst/>
              <a:gdLst>
                <a:gd name="connsiteX0" fmla="*/ 0 w 1314189"/>
                <a:gd name="connsiteY0" fmla="*/ 1169046 h 1503664"/>
                <a:gd name="connsiteX1" fmla="*/ 596666 w 1314189"/>
                <a:gd name="connsiteY1" fmla="*/ 751126 h 1503664"/>
                <a:gd name="connsiteX2" fmla="*/ 1412 w 1314189"/>
                <a:gd name="connsiteY2" fmla="*/ 334618 h 1503664"/>
                <a:gd name="connsiteX3" fmla="*/ 240586 w 1314189"/>
                <a:gd name="connsiteY3" fmla="*/ 0 h 1503664"/>
                <a:gd name="connsiteX4" fmla="*/ 1314189 w 1314189"/>
                <a:gd name="connsiteY4" fmla="*/ 751126 h 1503664"/>
                <a:gd name="connsiteX5" fmla="*/ 237763 w 1314189"/>
                <a:gd name="connsiteY5" fmla="*/ 1503665 h 1503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14189" h="1503664">
                  <a:moveTo>
                    <a:pt x="0" y="1169046"/>
                  </a:moveTo>
                  <a:lnTo>
                    <a:pt x="596666" y="751126"/>
                  </a:lnTo>
                  <a:lnTo>
                    <a:pt x="1412" y="334618"/>
                  </a:lnTo>
                  <a:lnTo>
                    <a:pt x="240586" y="0"/>
                  </a:lnTo>
                  <a:lnTo>
                    <a:pt x="1314189" y="751126"/>
                  </a:lnTo>
                  <a:lnTo>
                    <a:pt x="237763" y="1503665"/>
                  </a:lnTo>
                  <a:close/>
                </a:path>
              </a:pathLst>
            </a:custGeom>
            <a:grpFill/>
            <a:ln w="28210" cap="flat">
              <a:noFill/>
              <a:prstDash val="solid"/>
              <a:miter/>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nl-BE" sz="1350" b="0" i="0" u="none" strike="noStrike" kern="1200" cap="none" spc="0" normalizeH="0" baseline="0" noProof="0">
                <a:ln>
                  <a:noFill/>
                </a:ln>
                <a:solidFill>
                  <a:srgbClr val="373636"/>
                </a:solidFill>
                <a:effectLst/>
                <a:uLnTx/>
                <a:uFillTx/>
                <a:latin typeface="Calibri"/>
                <a:ea typeface="+mn-ea"/>
                <a:cs typeface="+mn-cs"/>
              </a:endParaRPr>
            </a:p>
          </p:txBody>
        </p:sp>
      </p:grpSp>
      <p:pic>
        <p:nvPicPr>
          <p:cNvPr id="14" name="Picture 13" descr="A picture containing text&#10;&#10;Description automatically generated">
            <a:extLst>
              <a:ext uri="{FF2B5EF4-FFF2-40B4-BE49-F238E27FC236}">
                <a16:creationId xmlns:a16="http://schemas.microsoft.com/office/drawing/2014/main" id="{1EC1DC95-204C-4D90-AE62-E3AD462DE1E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72000" y="4175227"/>
            <a:ext cx="2589077" cy="651672"/>
          </a:xfrm>
          <a:prstGeom prst="rect">
            <a:avLst/>
          </a:prstGeom>
        </p:spPr>
      </p:pic>
      <p:sp>
        <p:nvSpPr>
          <p:cNvPr id="2" name="Titel 1">
            <a:extLst>
              <a:ext uri="{FF2B5EF4-FFF2-40B4-BE49-F238E27FC236}">
                <a16:creationId xmlns:a16="http://schemas.microsoft.com/office/drawing/2014/main" id="{5BD7A1FC-C9B7-4EF4-8B3E-1788213793E2}"/>
              </a:ext>
            </a:extLst>
          </p:cNvPr>
          <p:cNvSpPr>
            <a:spLocks noGrp="1"/>
          </p:cNvSpPr>
          <p:nvPr>
            <p:ph type="ctrTitle" hasCustomPrompt="1"/>
          </p:nvPr>
        </p:nvSpPr>
        <p:spPr>
          <a:xfrm>
            <a:off x="629841" y="1099843"/>
            <a:ext cx="3102995" cy="1553901"/>
          </a:xfrm>
          <a:prstGeom prst="rect">
            <a:avLst/>
          </a:prstGeom>
        </p:spPr>
        <p:txBody>
          <a:bodyPr anchor="b" anchorCtr="0">
            <a:normAutofit/>
          </a:bodyPr>
          <a:lstStyle>
            <a:lvl1pPr algn="l">
              <a:defRPr sz="3600" b="1">
                <a:solidFill>
                  <a:schemeClr val="tx1"/>
                </a:solidFill>
              </a:defRPr>
            </a:lvl1pPr>
          </a:lstStyle>
          <a:p>
            <a:r>
              <a:rPr lang="nl-NL"/>
              <a:t>Titel</a:t>
            </a:r>
            <a:endParaRPr lang="nl-BE"/>
          </a:p>
        </p:txBody>
      </p:sp>
      <p:sp>
        <p:nvSpPr>
          <p:cNvPr id="13" name="Text Placeholder 12">
            <a:extLst>
              <a:ext uri="{FF2B5EF4-FFF2-40B4-BE49-F238E27FC236}">
                <a16:creationId xmlns:a16="http://schemas.microsoft.com/office/drawing/2014/main" id="{F3EF43F9-C1BE-4A9F-B44B-5A3FC35C4C68}"/>
              </a:ext>
            </a:extLst>
          </p:cNvPr>
          <p:cNvSpPr>
            <a:spLocks noGrp="1"/>
          </p:cNvSpPr>
          <p:nvPr>
            <p:ph type="body" sz="quarter" idx="10" hasCustomPrompt="1"/>
          </p:nvPr>
        </p:nvSpPr>
        <p:spPr>
          <a:xfrm>
            <a:off x="629841" y="2672212"/>
            <a:ext cx="3102995" cy="1091804"/>
          </a:xfrm>
        </p:spPr>
        <p:txBody>
          <a:bodyPr>
            <a:normAutofit/>
          </a:bodyPr>
          <a:lstStyle>
            <a:lvl1pPr>
              <a:defRPr sz="1800"/>
            </a:lvl1pPr>
          </a:lstStyle>
          <a:p>
            <a:pPr lvl="0"/>
            <a:r>
              <a:rPr lang="en-US"/>
              <a:t>ONDERTITEL</a:t>
            </a:r>
          </a:p>
        </p:txBody>
      </p:sp>
      <p:sp>
        <p:nvSpPr>
          <p:cNvPr id="17" name="Tijdelijke aanduiding voor dianummer 5">
            <a:extLst>
              <a:ext uri="{FF2B5EF4-FFF2-40B4-BE49-F238E27FC236}">
                <a16:creationId xmlns:a16="http://schemas.microsoft.com/office/drawing/2014/main" id="{30DBCDA1-1C65-4A71-BA42-55F5DD4C5826}"/>
              </a:ext>
            </a:extLst>
          </p:cNvPr>
          <p:cNvSpPr>
            <a:spLocks noGrp="1"/>
          </p:cNvSpPr>
          <p:nvPr>
            <p:ph type="sldNum" sz="quarter" idx="4"/>
          </p:nvPr>
        </p:nvSpPr>
        <p:spPr>
          <a:xfrm>
            <a:off x="7885509" y="4758737"/>
            <a:ext cx="628650" cy="273844"/>
          </a:xfrm>
          <a:prstGeom prst="rect">
            <a:avLst/>
          </a:prstGeom>
        </p:spPr>
        <p:txBody>
          <a:bodyPr vert="horz" lIns="0" tIns="45720" rIns="0" bIns="45720" rtlCol="0" anchor="ctr"/>
          <a:lstStyle>
            <a:lvl1pPr algn="r">
              <a:defRPr sz="900" b="1">
                <a:noFill/>
                <a:latin typeface="+mj-lt"/>
              </a:defRPr>
            </a:lvl1pPr>
          </a:lstStyle>
          <a:p>
            <a:fld id="{1EABE038-A425-4CC0-917A-1DC3ED725B2E}" type="slidenum">
              <a:rPr lang="nl-BE" smtClean="0"/>
              <a:pPr/>
              <a:t>‹nr.›</a:t>
            </a:fld>
            <a:endParaRPr lang="nl-BE"/>
          </a:p>
        </p:txBody>
      </p:sp>
    </p:spTree>
    <p:extLst>
      <p:ext uri="{BB962C8B-B14F-4D97-AF65-F5344CB8AC3E}">
        <p14:creationId xmlns:p14="http://schemas.microsoft.com/office/powerpoint/2010/main" val="3242485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el + Tussentitel + 2 Inhoud ">
    <p:spTree>
      <p:nvGrpSpPr>
        <p:cNvPr id="1" name=""/>
        <p:cNvGrpSpPr/>
        <p:nvPr/>
      </p:nvGrpSpPr>
      <p:grpSpPr>
        <a:xfrm>
          <a:off x="0" y="0"/>
          <a:ext cx="0" cy="0"/>
          <a:chOff x="0" y="0"/>
          <a:chExt cx="0" cy="0"/>
        </a:xfrm>
      </p:grpSpPr>
      <p:sp>
        <p:nvSpPr>
          <p:cNvPr id="5" name="Tijdelijke aanduiding voor voettekst 4">
            <a:extLst>
              <a:ext uri="{FF2B5EF4-FFF2-40B4-BE49-F238E27FC236}">
                <a16:creationId xmlns:a16="http://schemas.microsoft.com/office/drawing/2014/main" id="{84EBF8E1-91F2-4E4B-AF7C-1A2084AB5621}"/>
              </a:ext>
            </a:extLst>
          </p:cNvPr>
          <p:cNvSpPr>
            <a:spLocks noGrp="1"/>
          </p:cNvSpPr>
          <p:nvPr>
            <p:ph type="ftr" sz="quarter" idx="11"/>
          </p:nvPr>
        </p:nvSpPr>
        <p:spPr/>
        <p:txBody>
          <a:bodyPr/>
          <a:lstStyle/>
          <a:p>
            <a:endParaRPr lang="nl-BE"/>
          </a:p>
        </p:txBody>
      </p:sp>
      <p:sp>
        <p:nvSpPr>
          <p:cNvPr id="6" name="Tijdelijke aanduiding voor dianummer 5">
            <a:extLst>
              <a:ext uri="{FF2B5EF4-FFF2-40B4-BE49-F238E27FC236}">
                <a16:creationId xmlns:a16="http://schemas.microsoft.com/office/drawing/2014/main" id="{BEA04B5B-B226-4E77-B512-C407B06E7AB3}"/>
              </a:ext>
            </a:extLst>
          </p:cNvPr>
          <p:cNvSpPr>
            <a:spLocks noGrp="1"/>
          </p:cNvSpPr>
          <p:nvPr>
            <p:ph type="sldNum" sz="quarter" idx="12"/>
          </p:nvPr>
        </p:nvSpPr>
        <p:spPr/>
        <p:txBody>
          <a:bodyPr/>
          <a:lstStyle/>
          <a:p>
            <a:fld id="{1EABE038-A425-4CC0-917A-1DC3ED725B2E}" type="slidenum">
              <a:rPr lang="nl-BE" smtClean="0"/>
              <a:t>‹nr.›</a:t>
            </a:fld>
            <a:endParaRPr lang="nl-BE"/>
          </a:p>
        </p:txBody>
      </p:sp>
      <p:sp>
        <p:nvSpPr>
          <p:cNvPr id="7" name="Rechthoek 6">
            <a:extLst>
              <a:ext uri="{FF2B5EF4-FFF2-40B4-BE49-F238E27FC236}">
                <a16:creationId xmlns:a16="http://schemas.microsoft.com/office/drawing/2014/main" id="{6F45857B-E452-48F1-B0B6-4B82FEC46E0F}"/>
              </a:ext>
            </a:extLst>
          </p:cNvPr>
          <p:cNvSpPr/>
          <p:nvPr userDrawn="1"/>
        </p:nvSpPr>
        <p:spPr>
          <a:xfrm>
            <a:off x="0" y="0"/>
            <a:ext cx="164592" cy="5143500"/>
          </a:xfrm>
          <a:prstGeom prst="rect">
            <a:avLst/>
          </a:prstGeom>
          <a:solidFill>
            <a:srgbClr val="FFE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p>
        </p:txBody>
      </p:sp>
      <p:sp>
        <p:nvSpPr>
          <p:cNvPr id="8" name="Rechthoek 3">
            <a:extLst>
              <a:ext uri="{FF2B5EF4-FFF2-40B4-BE49-F238E27FC236}">
                <a16:creationId xmlns:a16="http://schemas.microsoft.com/office/drawing/2014/main" id="{23AF26AC-5CFB-4F6D-8A70-31DC3394C2C5}"/>
              </a:ext>
            </a:extLst>
          </p:cNvPr>
          <p:cNvSpPr/>
          <p:nvPr userDrawn="1"/>
        </p:nvSpPr>
        <p:spPr>
          <a:xfrm>
            <a:off x="629841" y="1194197"/>
            <a:ext cx="3787037" cy="345638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351000" rIns="135000" bIns="108000" rtlCol="0" anchor="t"/>
          <a:lstStyle/>
          <a:p>
            <a:pPr algn="ctr"/>
            <a:endParaRPr lang="nl-NL" sz="1200">
              <a:solidFill>
                <a:schemeClr val="tx1"/>
              </a:solidFill>
              <a:uFill>
                <a:solidFill>
                  <a:srgbClr val="FFE819"/>
                </a:solidFill>
              </a:uFill>
              <a:latin typeface="+mj-lt"/>
            </a:endParaRPr>
          </a:p>
        </p:txBody>
      </p:sp>
      <p:sp>
        <p:nvSpPr>
          <p:cNvPr id="11" name="Text Placeholder 16">
            <a:extLst>
              <a:ext uri="{FF2B5EF4-FFF2-40B4-BE49-F238E27FC236}">
                <a16:creationId xmlns:a16="http://schemas.microsoft.com/office/drawing/2014/main" id="{B516FA6D-8E9F-4C9C-BA50-CC09DCED4072}"/>
              </a:ext>
            </a:extLst>
          </p:cNvPr>
          <p:cNvSpPr>
            <a:spLocks noGrp="1"/>
          </p:cNvSpPr>
          <p:nvPr>
            <p:ph type="body" sz="quarter" idx="14"/>
          </p:nvPr>
        </p:nvSpPr>
        <p:spPr>
          <a:xfrm>
            <a:off x="817688" y="1428592"/>
            <a:ext cx="3411342" cy="583676"/>
          </a:xfrm>
        </p:spPr>
        <p:txBody>
          <a:bodyPr anchor="b">
            <a:noAutofit/>
          </a:bodyPr>
          <a:lstStyle>
            <a:lvl1pPr marL="0" algn="ctr" defTabSz="685800" rtl="0" eaLnBrk="1" latinLnBrk="0" hangingPunct="1">
              <a:defRPr lang="en-US" sz="1800" b="1" kern="1200" dirty="0" smtClean="0">
                <a:solidFill>
                  <a:schemeClr val="tx2"/>
                </a:solidFill>
                <a:uFill>
                  <a:solidFill>
                    <a:srgbClr val="FFE819"/>
                  </a:solidFill>
                </a:uFill>
                <a:latin typeface="+mj-lt"/>
                <a:ea typeface="+mn-ea"/>
                <a:cs typeface="+mn-cs"/>
              </a:defRPr>
            </a:lvl1pPr>
          </a:lstStyle>
          <a:p>
            <a:pPr lvl="0"/>
            <a:r>
              <a:rPr lang="nl-NL"/>
              <a:t>Klikken om de tekststijl van het model te bewerken</a:t>
            </a:r>
          </a:p>
        </p:txBody>
      </p:sp>
      <p:sp>
        <p:nvSpPr>
          <p:cNvPr id="15" name="Rectangle 14">
            <a:extLst>
              <a:ext uri="{FF2B5EF4-FFF2-40B4-BE49-F238E27FC236}">
                <a16:creationId xmlns:a16="http://schemas.microsoft.com/office/drawing/2014/main" id="{D870A25B-699D-4D15-BC83-0201815D2734}"/>
              </a:ext>
            </a:extLst>
          </p:cNvPr>
          <p:cNvSpPr/>
          <p:nvPr userDrawn="1"/>
        </p:nvSpPr>
        <p:spPr>
          <a:xfrm>
            <a:off x="2407400" y="2231401"/>
            <a:ext cx="231917" cy="5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latin typeface="+mj-lt"/>
            </a:endParaRPr>
          </a:p>
        </p:txBody>
      </p:sp>
      <p:sp>
        <p:nvSpPr>
          <p:cNvPr id="21" name="Text Placeholder 20">
            <a:extLst>
              <a:ext uri="{FF2B5EF4-FFF2-40B4-BE49-F238E27FC236}">
                <a16:creationId xmlns:a16="http://schemas.microsoft.com/office/drawing/2014/main" id="{E566FEB3-9583-4476-870F-897012632146}"/>
              </a:ext>
            </a:extLst>
          </p:cNvPr>
          <p:cNvSpPr>
            <a:spLocks noGrp="1"/>
          </p:cNvSpPr>
          <p:nvPr>
            <p:ph type="body" sz="quarter" idx="20"/>
          </p:nvPr>
        </p:nvSpPr>
        <p:spPr>
          <a:xfrm>
            <a:off x="817089" y="2504535"/>
            <a:ext cx="3412541" cy="1992600"/>
          </a:xfrm>
        </p:spPr>
        <p:txBody>
          <a:bodyPr>
            <a:noAutofit/>
          </a:bodyPr>
          <a:lstStyle>
            <a:lvl1pPr marL="172800" indent="-172800">
              <a:buFont typeface="Wingdings" panose="05000000000000000000" pitchFamily="2" charset="2"/>
              <a:buChar char="§"/>
              <a:defRPr sz="1500">
                <a:latin typeface="+mn-lt"/>
              </a:defRPr>
            </a:lvl1pPr>
            <a:lvl2pPr marL="345600">
              <a:defRPr/>
            </a:lvl2pPr>
            <a:lvl3pPr marL="518400">
              <a:defRPr/>
            </a:lvl3pPr>
            <a:lvl4pPr marL="691200">
              <a:defRPr/>
            </a:lvl4pPr>
            <a:lvl5pPr marL="864000">
              <a:defRPr/>
            </a:lvl5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28" name="Rechthoek 3">
            <a:extLst>
              <a:ext uri="{FF2B5EF4-FFF2-40B4-BE49-F238E27FC236}">
                <a16:creationId xmlns:a16="http://schemas.microsoft.com/office/drawing/2014/main" id="{18679EBA-25DF-47AF-B66A-ADB4C0B50434}"/>
              </a:ext>
            </a:extLst>
          </p:cNvPr>
          <p:cNvSpPr/>
          <p:nvPr userDrawn="1"/>
        </p:nvSpPr>
        <p:spPr>
          <a:xfrm>
            <a:off x="4727123" y="1194197"/>
            <a:ext cx="3787037" cy="345638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351000" rIns="135000" bIns="108000" rtlCol="0" anchor="t"/>
          <a:lstStyle/>
          <a:p>
            <a:pPr algn="ctr"/>
            <a:endParaRPr lang="nl-NL" sz="1200">
              <a:solidFill>
                <a:schemeClr val="tx1"/>
              </a:solidFill>
              <a:uFill>
                <a:solidFill>
                  <a:srgbClr val="FFE819"/>
                </a:solidFill>
              </a:uFill>
              <a:latin typeface="+mj-lt"/>
            </a:endParaRPr>
          </a:p>
        </p:txBody>
      </p:sp>
      <p:sp>
        <p:nvSpPr>
          <p:cNvPr id="29" name="Text Placeholder 16">
            <a:extLst>
              <a:ext uri="{FF2B5EF4-FFF2-40B4-BE49-F238E27FC236}">
                <a16:creationId xmlns:a16="http://schemas.microsoft.com/office/drawing/2014/main" id="{7D3C742E-7030-4C09-A4E2-EE5560A92F6F}"/>
              </a:ext>
            </a:extLst>
          </p:cNvPr>
          <p:cNvSpPr>
            <a:spLocks noGrp="1"/>
          </p:cNvSpPr>
          <p:nvPr>
            <p:ph type="body" sz="quarter" idx="21"/>
          </p:nvPr>
        </p:nvSpPr>
        <p:spPr>
          <a:xfrm>
            <a:off x="4914970" y="1428592"/>
            <a:ext cx="3411342" cy="583676"/>
          </a:xfrm>
        </p:spPr>
        <p:txBody>
          <a:bodyPr anchor="b">
            <a:noAutofit/>
          </a:bodyPr>
          <a:lstStyle>
            <a:lvl1pPr marL="0" algn="ctr" defTabSz="685800" rtl="0" eaLnBrk="1" latinLnBrk="0" hangingPunct="1">
              <a:defRPr lang="en-US" sz="1800" b="1" kern="1200" dirty="0" smtClean="0">
                <a:solidFill>
                  <a:schemeClr val="tx2"/>
                </a:solidFill>
                <a:uFill>
                  <a:solidFill>
                    <a:srgbClr val="FFE819"/>
                  </a:solidFill>
                </a:uFill>
                <a:latin typeface="+mj-lt"/>
                <a:ea typeface="+mn-ea"/>
                <a:cs typeface="+mn-cs"/>
              </a:defRPr>
            </a:lvl1pPr>
          </a:lstStyle>
          <a:p>
            <a:pPr lvl="0"/>
            <a:r>
              <a:rPr lang="nl-NL"/>
              <a:t>Klikken om de tekststijl van het model te bewerken</a:t>
            </a:r>
          </a:p>
        </p:txBody>
      </p:sp>
      <p:sp>
        <p:nvSpPr>
          <p:cNvPr id="30" name="Rectangle 29">
            <a:extLst>
              <a:ext uri="{FF2B5EF4-FFF2-40B4-BE49-F238E27FC236}">
                <a16:creationId xmlns:a16="http://schemas.microsoft.com/office/drawing/2014/main" id="{2BCC130F-4C58-4918-8A26-AD95CBCEBBB9}"/>
              </a:ext>
            </a:extLst>
          </p:cNvPr>
          <p:cNvSpPr/>
          <p:nvPr userDrawn="1"/>
        </p:nvSpPr>
        <p:spPr>
          <a:xfrm>
            <a:off x="6504682" y="2231401"/>
            <a:ext cx="231917" cy="5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latin typeface="+mj-lt"/>
            </a:endParaRPr>
          </a:p>
        </p:txBody>
      </p:sp>
      <p:sp>
        <p:nvSpPr>
          <p:cNvPr id="31" name="Text Placeholder 20">
            <a:extLst>
              <a:ext uri="{FF2B5EF4-FFF2-40B4-BE49-F238E27FC236}">
                <a16:creationId xmlns:a16="http://schemas.microsoft.com/office/drawing/2014/main" id="{2319D7C0-B552-49BD-9175-92D787A5496B}"/>
              </a:ext>
            </a:extLst>
          </p:cNvPr>
          <p:cNvSpPr>
            <a:spLocks noGrp="1"/>
          </p:cNvSpPr>
          <p:nvPr>
            <p:ph type="body" sz="quarter" idx="22"/>
          </p:nvPr>
        </p:nvSpPr>
        <p:spPr>
          <a:xfrm>
            <a:off x="4914371" y="2504535"/>
            <a:ext cx="3412541" cy="1992600"/>
          </a:xfrm>
        </p:spPr>
        <p:txBody>
          <a:bodyPr>
            <a:noAutofit/>
          </a:bodyPr>
          <a:lstStyle>
            <a:lvl1pPr marL="172800" indent="-172800">
              <a:buFont typeface="Wingdings" panose="05000000000000000000" pitchFamily="2" charset="2"/>
              <a:buChar char="§"/>
              <a:defRPr sz="1500">
                <a:latin typeface="+mn-lt"/>
              </a:defRPr>
            </a:lvl1pPr>
            <a:lvl2pPr marL="345600">
              <a:defRPr/>
            </a:lvl2pPr>
            <a:lvl3pPr marL="518400">
              <a:defRPr/>
            </a:lvl3pPr>
            <a:lvl4pPr marL="691200">
              <a:defRPr/>
            </a:lvl4pPr>
            <a:lvl5pPr marL="864000">
              <a:defRPr/>
            </a:lvl5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16" name="Titel 1">
            <a:extLst>
              <a:ext uri="{FF2B5EF4-FFF2-40B4-BE49-F238E27FC236}">
                <a16:creationId xmlns:a16="http://schemas.microsoft.com/office/drawing/2014/main" id="{B402254C-B322-4B4A-8A90-0B23A940D93E}"/>
              </a:ext>
            </a:extLst>
          </p:cNvPr>
          <p:cNvSpPr>
            <a:spLocks noGrp="1"/>
          </p:cNvSpPr>
          <p:nvPr>
            <p:ph type="title" hasCustomPrompt="1"/>
          </p:nvPr>
        </p:nvSpPr>
        <p:spPr>
          <a:xfrm>
            <a:off x="627459" y="552265"/>
            <a:ext cx="7886700" cy="527633"/>
          </a:xfrm>
          <a:prstGeom prst="rect">
            <a:avLst/>
          </a:prstGeom>
        </p:spPr>
        <p:txBody>
          <a:bodyPr anchor="t"/>
          <a:lstStyle>
            <a:lvl1pPr>
              <a:defRPr/>
            </a:lvl1pPr>
          </a:lstStyle>
          <a:p>
            <a:r>
              <a:rPr lang="nl-NL"/>
              <a:t>Hoofdtitel</a:t>
            </a:r>
            <a:endParaRPr lang="nl-BE"/>
          </a:p>
        </p:txBody>
      </p:sp>
      <p:sp>
        <p:nvSpPr>
          <p:cNvPr id="17" name="Tijdelijke aanduiding voor tekst 9">
            <a:extLst>
              <a:ext uri="{FF2B5EF4-FFF2-40B4-BE49-F238E27FC236}">
                <a16:creationId xmlns:a16="http://schemas.microsoft.com/office/drawing/2014/main" id="{59EEA2BC-5754-457F-AE68-3991568A9F54}"/>
              </a:ext>
            </a:extLst>
          </p:cNvPr>
          <p:cNvSpPr>
            <a:spLocks noGrp="1"/>
          </p:cNvSpPr>
          <p:nvPr>
            <p:ph type="body" sz="quarter" idx="13" hasCustomPrompt="1"/>
          </p:nvPr>
        </p:nvSpPr>
        <p:spPr>
          <a:xfrm>
            <a:off x="627460" y="276225"/>
            <a:ext cx="7886699" cy="276039"/>
          </a:xfrm>
        </p:spPr>
        <p:txBody>
          <a:bodyPr anchor="ctr">
            <a:normAutofit/>
          </a:bodyPr>
          <a:lstStyle>
            <a:lvl1pPr>
              <a:defRPr sz="1500" b="0" u="none" cap="all" baseline="0">
                <a:solidFill>
                  <a:schemeClr val="tx1"/>
                </a:solidFill>
              </a:defRPr>
            </a:lvl1pPr>
          </a:lstStyle>
          <a:p>
            <a:pPr lvl="0"/>
            <a:r>
              <a:rPr lang="nl-BE"/>
              <a:t>BOVENTITEL</a:t>
            </a:r>
          </a:p>
        </p:txBody>
      </p:sp>
    </p:spTree>
    <p:extLst>
      <p:ext uri="{BB962C8B-B14F-4D97-AF65-F5344CB8AC3E}">
        <p14:creationId xmlns:p14="http://schemas.microsoft.com/office/powerpoint/2010/main" val="1857465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E581F6-020B-4130-9258-78653AA23AD9}"/>
              </a:ext>
            </a:extLst>
          </p:cNvPr>
          <p:cNvSpPr>
            <a:spLocks noGrp="1"/>
          </p:cNvSpPr>
          <p:nvPr>
            <p:ph type="ctrTitle"/>
          </p:nvPr>
        </p:nvSpPr>
        <p:spPr>
          <a:xfrm>
            <a:off x="2019300" y="841772"/>
            <a:ext cx="5981700" cy="1790700"/>
          </a:xfrm>
          <a:ln>
            <a:noFill/>
          </a:ln>
        </p:spPr>
        <p:txBody>
          <a:bodyPr anchor="b"/>
          <a:lstStyle>
            <a:lvl1pPr algn="l">
              <a:defRPr sz="4500">
                <a:solidFill>
                  <a:schemeClr val="tx1"/>
                </a:solidFill>
              </a:defRPr>
            </a:lvl1pPr>
          </a:lstStyle>
          <a:p>
            <a:r>
              <a:rPr lang="en-US" dirty="0"/>
              <a:t>Click to edit Master title style</a:t>
            </a:r>
            <a:endParaRPr lang="nl-BE" dirty="0"/>
          </a:p>
        </p:txBody>
      </p:sp>
      <p:sp>
        <p:nvSpPr>
          <p:cNvPr id="3" name="Subtitle 2">
            <a:extLst>
              <a:ext uri="{FF2B5EF4-FFF2-40B4-BE49-F238E27FC236}">
                <a16:creationId xmlns:a16="http://schemas.microsoft.com/office/drawing/2014/main" id="{7EAB7778-6D79-4DF6-A6C4-F669A2F95E01}"/>
              </a:ext>
            </a:extLst>
          </p:cNvPr>
          <p:cNvSpPr>
            <a:spLocks noGrp="1"/>
          </p:cNvSpPr>
          <p:nvPr>
            <p:ph type="subTitle" idx="1"/>
          </p:nvPr>
        </p:nvSpPr>
        <p:spPr>
          <a:xfrm>
            <a:off x="2019299" y="2701528"/>
            <a:ext cx="5981700" cy="1241822"/>
          </a:xfrm>
        </p:spPr>
        <p:txBody>
          <a:bodyPr>
            <a:normAutofit/>
          </a:bodyPr>
          <a:lstStyle>
            <a:lvl1pPr marL="0" indent="0" algn="l">
              <a:buNone/>
              <a:defRPr sz="2100" b="1">
                <a:solidFill>
                  <a:schemeClr val="tx2"/>
                </a:solidFill>
                <a:latin typeface="+mj-lt"/>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Master subtitle style</a:t>
            </a:r>
            <a:endParaRPr lang="nl-BE" dirty="0"/>
          </a:p>
        </p:txBody>
      </p:sp>
      <p:cxnSp>
        <p:nvCxnSpPr>
          <p:cNvPr id="12" name="Straight Connector 11">
            <a:extLst>
              <a:ext uri="{FF2B5EF4-FFF2-40B4-BE49-F238E27FC236}">
                <a16:creationId xmlns:a16="http://schemas.microsoft.com/office/drawing/2014/main" id="{ECFEAA23-DDAF-4ECF-8706-562D6DF86456}"/>
              </a:ext>
            </a:extLst>
          </p:cNvPr>
          <p:cNvCxnSpPr>
            <a:cxnSpLocks/>
          </p:cNvCxnSpPr>
          <p:nvPr userDrawn="1"/>
        </p:nvCxnSpPr>
        <p:spPr>
          <a:xfrm>
            <a:off x="1327150" y="1371600"/>
            <a:ext cx="0" cy="3771900"/>
          </a:xfrm>
          <a:prstGeom prst="line">
            <a:avLst/>
          </a:prstGeom>
          <a:ln w="5080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15" name="Graphic 14">
            <a:extLst>
              <a:ext uri="{FF2B5EF4-FFF2-40B4-BE49-F238E27FC236}">
                <a16:creationId xmlns:a16="http://schemas.microsoft.com/office/drawing/2014/main" id="{FA6F8242-4BB9-4292-937E-562A121F5458}"/>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 y="0"/>
            <a:ext cx="2615327" cy="880110"/>
          </a:xfrm>
          <a:prstGeom prst="rect">
            <a:avLst/>
          </a:prstGeom>
        </p:spPr>
      </p:pic>
    </p:spTree>
    <p:extLst>
      <p:ext uri="{BB962C8B-B14F-4D97-AF65-F5344CB8AC3E}">
        <p14:creationId xmlns:p14="http://schemas.microsoft.com/office/powerpoint/2010/main" val="2315880424"/>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type="title" preserve="1">
  <p:cSld name="Title Slide Alt">
    <p:spTree>
      <p:nvGrpSpPr>
        <p:cNvPr id="1" name=""/>
        <p:cNvGrpSpPr/>
        <p:nvPr/>
      </p:nvGrpSpPr>
      <p:grpSpPr>
        <a:xfrm>
          <a:off x="0" y="0"/>
          <a:ext cx="0" cy="0"/>
          <a:chOff x="0" y="0"/>
          <a:chExt cx="0" cy="0"/>
        </a:xfrm>
      </p:grpSpPr>
      <p:pic>
        <p:nvPicPr>
          <p:cNvPr id="15" name="Graphic 14">
            <a:extLst>
              <a:ext uri="{FF2B5EF4-FFF2-40B4-BE49-F238E27FC236}">
                <a16:creationId xmlns:a16="http://schemas.microsoft.com/office/drawing/2014/main" id="{FA6F8242-4BB9-4292-937E-562A121F5458}"/>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 y="0"/>
            <a:ext cx="2615327" cy="880110"/>
          </a:xfrm>
          <a:prstGeom prst="rect">
            <a:avLst/>
          </a:prstGeom>
        </p:spPr>
      </p:pic>
      <p:pic>
        <p:nvPicPr>
          <p:cNvPr id="7" name="Graphic 6">
            <a:extLst>
              <a:ext uri="{FF2B5EF4-FFF2-40B4-BE49-F238E27FC236}">
                <a16:creationId xmlns:a16="http://schemas.microsoft.com/office/drawing/2014/main" id="{E3E8BA1A-D532-4BB0-95AC-828E6AD91651}"/>
              </a:ext>
            </a:extLst>
          </p:cNvPr>
          <p:cNvPicPr>
            <a:picLocks noChangeAspect="1"/>
          </p:cNvPicPr>
          <p:nvPr userDrawn="1"/>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16139" b="51180"/>
          <a:stretch/>
        </p:blipFill>
        <p:spPr>
          <a:xfrm>
            <a:off x="0" y="2632473"/>
            <a:ext cx="4309081" cy="2511028"/>
          </a:xfrm>
          <a:prstGeom prst="rect">
            <a:avLst/>
          </a:prstGeom>
        </p:spPr>
      </p:pic>
      <p:pic>
        <p:nvPicPr>
          <p:cNvPr id="10" name="Graphic 9">
            <a:extLst>
              <a:ext uri="{FF2B5EF4-FFF2-40B4-BE49-F238E27FC236}">
                <a16:creationId xmlns:a16="http://schemas.microsoft.com/office/drawing/2014/main" id="{4BA03052-2DBD-45CD-8AA4-36802A11A87D}"/>
              </a:ext>
            </a:extLst>
          </p:cNvPr>
          <p:cNvPicPr>
            <a:picLocks noChangeAspect="1"/>
          </p:cNvPicPr>
          <p:nvPr userDrawn="1"/>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16139" b="29877"/>
          <a:stretch/>
        </p:blipFill>
        <p:spPr>
          <a:xfrm rot="10800000">
            <a:off x="4834921" y="0"/>
            <a:ext cx="4309079" cy="3606801"/>
          </a:xfrm>
          <a:prstGeom prst="rect">
            <a:avLst/>
          </a:prstGeom>
        </p:spPr>
      </p:pic>
      <p:pic>
        <p:nvPicPr>
          <p:cNvPr id="11" name="Graphic 10">
            <a:extLst>
              <a:ext uri="{FF2B5EF4-FFF2-40B4-BE49-F238E27FC236}">
                <a16:creationId xmlns:a16="http://schemas.microsoft.com/office/drawing/2014/main" id="{788B7EA4-D0C8-4CD4-BFFC-71BE0A5A16D6}"/>
              </a:ext>
            </a:extLst>
          </p:cNvPr>
          <p:cNvPicPr>
            <a:picLocks noChangeAspect="1"/>
          </p:cNvPicPr>
          <p:nvPr userDrawn="1"/>
        </p:nvPicPr>
        <p:blipFill rotWithShape="1">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81513" b="16223"/>
          <a:stretch/>
        </p:blipFill>
        <p:spPr>
          <a:xfrm rot="16200000">
            <a:off x="6514498" y="2513995"/>
            <a:ext cx="949928" cy="4309079"/>
          </a:xfrm>
          <a:prstGeom prst="rect">
            <a:avLst/>
          </a:prstGeom>
        </p:spPr>
      </p:pic>
      <p:sp>
        <p:nvSpPr>
          <p:cNvPr id="2" name="Title 1">
            <a:extLst>
              <a:ext uri="{FF2B5EF4-FFF2-40B4-BE49-F238E27FC236}">
                <a16:creationId xmlns:a16="http://schemas.microsoft.com/office/drawing/2014/main" id="{9EE581F6-020B-4130-9258-78653AA23AD9}"/>
              </a:ext>
            </a:extLst>
          </p:cNvPr>
          <p:cNvSpPr>
            <a:spLocks noGrp="1"/>
          </p:cNvSpPr>
          <p:nvPr>
            <p:ph type="ctrTitle"/>
          </p:nvPr>
        </p:nvSpPr>
        <p:spPr>
          <a:xfrm>
            <a:off x="2019300" y="841772"/>
            <a:ext cx="5981700" cy="1790700"/>
          </a:xfrm>
          <a:ln>
            <a:noFill/>
          </a:ln>
        </p:spPr>
        <p:txBody>
          <a:bodyPr anchor="b"/>
          <a:lstStyle>
            <a:lvl1pPr algn="l">
              <a:defRPr sz="4500">
                <a:solidFill>
                  <a:schemeClr val="tx1"/>
                </a:solidFill>
              </a:defRPr>
            </a:lvl1pPr>
          </a:lstStyle>
          <a:p>
            <a:r>
              <a:rPr lang="en-US" dirty="0"/>
              <a:t>Click to edit Master title style</a:t>
            </a:r>
            <a:endParaRPr lang="nl-BE" dirty="0"/>
          </a:p>
        </p:txBody>
      </p:sp>
      <p:sp>
        <p:nvSpPr>
          <p:cNvPr id="3" name="Subtitle 2">
            <a:extLst>
              <a:ext uri="{FF2B5EF4-FFF2-40B4-BE49-F238E27FC236}">
                <a16:creationId xmlns:a16="http://schemas.microsoft.com/office/drawing/2014/main" id="{7EAB7778-6D79-4DF6-A6C4-F669A2F95E01}"/>
              </a:ext>
            </a:extLst>
          </p:cNvPr>
          <p:cNvSpPr>
            <a:spLocks noGrp="1"/>
          </p:cNvSpPr>
          <p:nvPr>
            <p:ph type="subTitle" idx="1"/>
          </p:nvPr>
        </p:nvSpPr>
        <p:spPr>
          <a:xfrm>
            <a:off x="2019299" y="2701528"/>
            <a:ext cx="5981700" cy="1241822"/>
          </a:xfrm>
        </p:spPr>
        <p:txBody>
          <a:bodyPr>
            <a:normAutofit/>
          </a:bodyPr>
          <a:lstStyle>
            <a:lvl1pPr marL="0" indent="0" algn="l">
              <a:buNone/>
              <a:defRPr sz="2100" b="1">
                <a:solidFill>
                  <a:schemeClr val="tx2"/>
                </a:solidFill>
                <a:latin typeface="+mj-lt"/>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Master subtitle style</a:t>
            </a:r>
            <a:endParaRPr lang="nl-BE" dirty="0"/>
          </a:p>
        </p:txBody>
      </p:sp>
    </p:spTree>
    <p:extLst>
      <p:ext uri="{BB962C8B-B14F-4D97-AF65-F5344CB8AC3E}">
        <p14:creationId xmlns:p14="http://schemas.microsoft.com/office/powerpoint/2010/main" val="1112999938"/>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56D8CF-CC50-45AF-B893-788C9B5CF1A0}"/>
              </a:ext>
            </a:extLst>
          </p:cNvPr>
          <p:cNvSpPr>
            <a:spLocks noGrp="1"/>
          </p:cNvSpPr>
          <p:nvPr>
            <p:ph type="title"/>
          </p:nvPr>
        </p:nvSpPr>
        <p:spPr/>
        <p:txBody>
          <a:bodyPr/>
          <a:lstStyle/>
          <a:p>
            <a:r>
              <a:rPr lang="en-US"/>
              <a:t>Click to edit Master title style</a:t>
            </a:r>
            <a:endParaRPr lang="nl-BE"/>
          </a:p>
        </p:txBody>
      </p:sp>
      <p:sp>
        <p:nvSpPr>
          <p:cNvPr id="3" name="Content Placeholder 2">
            <a:extLst>
              <a:ext uri="{FF2B5EF4-FFF2-40B4-BE49-F238E27FC236}">
                <a16:creationId xmlns:a16="http://schemas.microsoft.com/office/drawing/2014/main" id="{19BF5ED4-3321-43A2-BF8F-CC9F5E7CEF48}"/>
              </a:ext>
            </a:extLst>
          </p:cNvPr>
          <p:cNvSpPr>
            <a:spLocks noGrp="1"/>
          </p:cNvSpPr>
          <p:nvPr>
            <p:ph idx="1"/>
          </p:nvPr>
        </p:nvSpPr>
        <p:spPr>
          <a:xfrm>
            <a:off x="628650" y="1369219"/>
            <a:ext cx="7886700" cy="29614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Date Placeholder 3">
            <a:extLst>
              <a:ext uri="{FF2B5EF4-FFF2-40B4-BE49-F238E27FC236}">
                <a16:creationId xmlns:a16="http://schemas.microsoft.com/office/drawing/2014/main" id="{7B736B28-74B1-4F52-849F-4513B32A2BC2}"/>
              </a:ext>
            </a:extLst>
          </p:cNvPr>
          <p:cNvSpPr>
            <a:spLocks noGrp="1"/>
          </p:cNvSpPr>
          <p:nvPr>
            <p:ph type="dt" sz="half" idx="10"/>
          </p:nvPr>
        </p:nvSpPr>
        <p:spPr/>
        <p:txBody>
          <a:bodyPr/>
          <a:lstStyle/>
          <a:p>
            <a:pPr defTabSz="685800">
              <a:buClrTx/>
              <a:defRPr/>
            </a:pPr>
            <a:r>
              <a:rPr lang="nl-BE" kern="1200">
                <a:solidFill>
                  <a:srgbClr val="FFFFFF">
                    <a:tint val="75000"/>
                  </a:srgbClr>
                </a:solidFill>
                <a:latin typeface="Open Sans"/>
                <a:ea typeface="+mn-ea"/>
                <a:cs typeface="+mn-cs"/>
              </a:rPr>
              <a:t>20.08.21</a:t>
            </a:r>
            <a:endParaRPr lang="nl-BE" kern="1200" dirty="0">
              <a:solidFill>
                <a:srgbClr val="FFFFFF">
                  <a:tint val="75000"/>
                </a:srgbClr>
              </a:solidFill>
              <a:latin typeface="Open Sans"/>
              <a:ea typeface="+mn-ea"/>
              <a:cs typeface="+mn-cs"/>
            </a:endParaRPr>
          </a:p>
        </p:txBody>
      </p:sp>
      <p:sp>
        <p:nvSpPr>
          <p:cNvPr id="5" name="Footer Placeholder 4">
            <a:extLst>
              <a:ext uri="{FF2B5EF4-FFF2-40B4-BE49-F238E27FC236}">
                <a16:creationId xmlns:a16="http://schemas.microsoft.com/office/drawing/2014/main" id="{02FA7C6B-8B0F-4AD6-AA84-F354571E8B76}"/>
              </a:ext>
            </a:extLst>
          </p:cNvPr>
          <p:cNvSpPr>
            <a:spLocks noGrp="1"/>
          </p:cNvSpPr>
          <p:nvPr>
            <p:ph type="ftr" sz="quarter" idx="11"/>
          </p:nvPr>
        </p:nvSpPr>
        <p:spPr/>
        <p:txBody>
          <a:bodyPr/>
          <a:lstStyle/>
          <a:p>
            <a:pPr defTabSz="685800">
              <a:buClrTx/>
              <a:defRPr/>
            </a:pPr>
            <a:endParaRPr lang="nl-BE" kern="1200">
              <a:solidFill>
                <a:srgbClr val="FFFFFF">
                  <a:tint val="75000"/>
                </a:srgbClr>
              </a:solidFill>
              <a:latin typeface="Open Sans"/>
              <a:ea typeface="+mn-ea"/>
              <a:cs typeface="+mn-cs"/>
            </a:endParaRPr>
          </a:p>
        </p:txBody>
      </p:sp>
      <p:sp>
        <p:nvSpPr>
          <p:cNvPr id="6" name="Slide Number Placeholder 5">
            <a:extLst>
              <a:ext uri="{FF2B5EF4-FFF2-40B4-BE49-F238E27FC236}">
                <a16:creationId xmlns:a16="http://schemas.microsoft.com/office/drawing/2014/main" id="{D12BD542-D6E5-405E-A8FD-3237DD403372}"/>
              </a:ext>
            </a:extLst>
          </p:cNvPr>
          <p:cNvSpPr>
            <a:spLocks noGrp="1"/>
          </p:cNvSpPr>
          <p:nvPr>
            <p:ph type="sldNum" sz="quarter" idx="12"/>
          </p:nvPr>
        </p:nvSpPr>
        <p:spPr/>
        <p:txBody>
          <a:bodyPr/>
          <a:lstStyle/>
          <a:p>
            <a:pPr defTabSz="685800">
              <a:buClrTx/>
              <a:defRPr/>
            </a:pPr>
            <a:fld id="{3A93BCF5-A822-4033-88D0-CE017647B4F5}" type="slidenum">
              <a:rPr lang="nl-BE" kern="1200" smtClean="0">
                <a:solidFill>
                  <a:srgbClr val="FFFFFF">
                    <a:tint val="75000"/>
                  </a:srgbClr>
                </a:solidFill>
                <a:latin typeface="Open Sans"/>
                <a:ea typeface="+mn-ea"/>
                <a:cs typeface="+mn-cs"/>
              </a:rPr>
              <a:pPr defTabSz="685800">
                <a:buClrTx/>
                <a:defRPr/>
              </a:pPr>
              <a:t>‹nr.›</a:t>
            </a:fld>
            <a:endParaRPr lang="nl-BE" kern="1200">
              <a:solidFill>
                <a:srgbClr val="FFFFFF">
                  <a:tint val="75000"/>
                </a:srgbClr>
              </a:solidFill>
              <a:latin typeface="Open Sans"/>
              <a:ea typeface="+mn-ea"/>
              <a:cs typeface="+mn-cs"/>
            </a:endParaRPr>
          </a:p>
        </p:txBody>
      </p:sp>
    </p:spTree>
    <p:extLst>
      <p:ext uri="{BB962C8B-B14F-4D97-AF65-F5344CB8AC3E}">
        <p14:creationId xmlns:p14="http://schemas.microsoft.com/office/powerpoint/2010/main" val="1241257264"/>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9E9A7E-1032-436E-9F71-B93878F4E832}"/>
              </a:ext>
            </a:extLst>
          </p:cNvPr>
          <p:cNvSpPr>
            <a:spLocks noGrp="1"/>
          </p:cNvSpPr>
          <p:nvPr>
            <p:ph type="title"/>
          </p:nvPr>
        </p:nvSpPr>
        <p:spPr>
          <a:xfrm>
            <a:off x="623888" y="1282304"/>
            <a:ext cx="7886700" cy="2139553"/>
          </a:xfrm>
        </p:spPr>
        <p:txBody>
          <a:bodyPr anchor="b"/>
          <a:lstStyle>
            <a:lvl1pPr>
              <a:defRPr sz="4500">
                <a:solidFill>
                  <a:schemeClr val="tx2"/>
                </a:solidFill>
              </a:defRPr>
            </a:lvl1pPr>
          </a:lstStyle>
          <a:p>
            <a:r>
              <a:rPr lang="en-US" dirty="0"/>
              <a:t>Click to edit Master title style</a:t>
            </a:r>
            <a:endParaRPr lang="nl-BE" dirty="0"/>
          </a:p>
        </p:txBody>
      </p:sp>
      <p:sp>
        <p:nvSpPr>
          <p:cNvPr id="3" name="Text Placeholder 2">
            <a:extLst>
              <a:ext uri="{FF2B5EF4-FFF2-40B4-BE49-F238E27FC236}">
                <a16:creationId xmlns:a16="http://schemas.microsoft.com/office/drawing/2014/main" id="{DD4F41FB-FBC7-4B45-BB62-7FFB37619F98}"/>
              </a:ext>
            </a:extLst>
          </p:cNvPr>
          <p:cNvSpPr>
            <a:spLocks noGrp="1"/>
          </p:cNvSpPr>
          <p:nvPr>
            <p:ph type="body" idx="1"/>
          </p:nvPr>
        </p:nvSpPr>
        <p:spPr>
          <a:xfrm>
            <a:off x="623888" y="3442098"/>
            <a:ext cx="7886700" cy="1047353"/>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12BFBC5B-CF5F-4F8C-BEA1-FC5F52EC1014}"/>
              </a:ext>
            </a:extLst>
          </p:cNvPr>
          <p:cNvSpPr>
            <a:spLocks noGrp="1"/>
          </p:cNvSpPr>
          <p:nvPr>
            <p:ph type="dt" sz="half" idx="10"/>
          </p:nvPr>
        </p:nvSpPr>
        <p:spPr/>
        <p:txBody>
          <a:bodyPr/>
          <a:lstStyle/>
          <a:p>
            <a:pPr defTabSz="685800">
              <a:buClrTx/>
              <a:defRPr/>
            </a:pPr>
            <a:r>
              <a:rPr lang="nl-BE" kern="1200">
                <a:solidFill>
                  <a:srgbClr val="FFFFFF">
                    <a:tint val="75000"/>
                  </a:srgbClr>
                </a:solidFill>
                <a:latin typeface="Open Sans"/>
                <a:ea typeface="+mn-ea"/>
                <a:cs typeface="+mn-cs"/>
              </a:rPr>
              <a:t>20.08.21</a:t>
            </a:r>
            <a:endParaRPr lang="nl-BE" kern="1200" dirty="0">
              <a:solidFill>
                <a:srgbClr val="FFFFFF">
                  <a:tint val="75000"/>
                </a:srgbClr>
              </a:solidFill>
              <a:latin typeface="Open Sans"/>
              <a:ea typeface="+mn-ea"/>
              <a:cs typeface="+mn-cs"/>
            </a:endParaRPr>
          </a:p>
        </p:txBody>
      </p:sp>
      <p:sp>
        <p:nvSpPr>
          <p:cNvPr id="5" name="Footer Placeholder 4">
            <a:extLst>
              <a:ext uri="{FF2B5EF4-FFF2-40B4-BE49-F238E27FC236}">
                <a16:creationId xmlns:a16="http://schemas.microsoft.com/office/drawing/2014/main" id="{5FEE0626-8A08-4071-87E4-EED8E8A2864D}"/>
              </a:ext>
            </a:extLst>
          </p:cNvPr>
          <p:cNvSpPr>
            <a:spLocks noGrp="1"/>
          </p:cNvSpPr>
          <p:nvPr>
            <p:ph type="ftr" sz="quarter" idx="11"/>
          </p:nvPr>
        </p:nvSpPr>
        <p:spPr/>
        <p:txBody>
          <a:bodyPr/>
          <a:lstStyle/>
          <a:p>
            <a:pPr defTabSz="685800">
              <a:buClrTx/>
              <a:defRPr/>
            </a:pPr>
            <a:endParaRPr lang="nl-BE" kern="1200">
              <a:solidFill>
                <a:srgbClr val="FFFFFF">
                  <a:tint val="75000"/>
                </a:srgbClr>
              </a:solidFill>
              <a:latin typeface="Open Sans"/>
              <a:ea typeface="+mn-ea"/>
              <a:cs typeface="+mn-cs"/>
            </a:endParaRPr>
          </a:p>
        </p:txBody>
      </p:sp>
      <p:sp>
        <p:nvSpPr>
          <p:cNvPr id="6" name="Slide Number Placeholder 5">
            <a:extLst>
              <a:ext uri="{FF2B5EF4-FFF2-40B4-BE49-F238E27FC236}">
                <a16:creationId xmlns:a16="http://schemas.microsoft.com/office/drawing/2014/main" id="{657BCCF1-8FCF-4954-841C-43BDDE6401D0}"/>
              </a:ext>
            </a:extLst>
          </p:cNvPr>
          <p:cNvSpPr>
            <a:spLocks noGrp="1"/>
          </p:cNvSpPr>
          <p:nvPr>
            <p:ph type="sldNum" sz="quarter" idx="12"/>
          </p:nvPr>
        </p:nvSpPr>
        <p:spPr/>
        <p:txBody>
          <a:bodyPr/>
          <a:lstStyle/>
          <a:p>
            <a:pPr defTabSz="685800">
              <a:buClrTx/>
              <a:defRPr/>
            </a:pPr>
            <a:fld id="{3A93BCF5-A822-4033-88D0-CE017647B4F5}" type="slidenum">
              <a:rPr lang="nl-BE" kern="1200" smtClean="0">
                <a:solidFill>
                  <a:srgbClr val="FFFFFF">
                    <a:tint val="75000"/>
                  </a:srgbClr>
                </a:solidFill>
                <a:latin typeface="Open Sans"/>
                <a:ea typeface="+mn-ea"/>
                <a:cs typeface="+mn-cs"/>
              </a:rPr>
              <a:pPr defTabSz="685800">
                <a:buClrTx/>
                <a:defRPr/>
              </a:pPr>
              <a:t>‹nr.›</a:t>
            </a:fld>
            <a:endParaRPr lang="nl-BE" kern="1200">
              <a:solidFill>
                <a:srgbClr val="FFFFFF">
                  <a:tint val="75000"/>
                </a:srgbClr>
              </a:solidFill>
              <a:latin typeface="Open Sans"/>
              <a:ea typeface="+mn-ea"/>
              <a:cs typeface="+mn-cs"/>
            </a:endParaRPr>
          </a:p>
        </p:txBody>
      </p:sp>
      <p:pic>
        <p:nvPicPr>
          <p:cNvPr id="9" name="Graphic 8">
            <a:extLst>
              <a:ext uri="{FF2B5EF4-FFF2-40B4-BE49-F238E27FC236}">
                <a16:creationId xmlns:a16="http://schemas.microsoft.com/office/drawing/2014/main" id="{6AF87C94-1E5B-47AA-B5FF-FDB40D5C363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515350" y="4492942"/>
            <a:ext cx="548640" cy="548640"/>
          </a:xfrm>
          <a:prstGeom prst="rect">
            <a:avLst/>
          </a:prstGeom>
        </p:spPr>
      </p:pic>
      <p:cxnSp>
        <p:nvCxnSpPr>
          <p:cNvPr id="10" name="Straight Connector 9">
            <a:extLst>
              <a:ext uri="{FF2B5EF4-FFF2-40B4-BE49-F238E27FC236}">
                <a16:creationId xmlns:a16="http://schemas.microsoft.com/office/drawing/2014/main" id="{0B779DA2-CC16-48C0-949E-FB656E682DB0}"/>
              </a:ext>
            </a:extLst>
          </p:cNvPr>
          <p:cNvCxnSpPr>
            <a:cxnSpLocks/>
          </p:cNvCxnSpPr>
          <p:nvPr userDrawn="1"/>
        </p:nvCxnSpPr>
        <p:spPr>
          <a:xfrm flipH="1">
            <a:off x="0" y="603728"/>
            <a:ext cx="2774950" cy="0"/>
          </a:xfrm>
          <a:prstGeom prst="line">
            <a:avLst/>
          </a:prstGeom>
          <a:ln w="5080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6635081"/>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46A5F2-C20F-48CD-B3EC-F35C10A6889F}"/>
              </a:ext>
            </a:extLst>
          </p:cNvPr>
          <p:cNvSpPr>
            <a:spLocks noGrp="1"/>
          </p:cNvSpPr>
          <p:nvPr>
            <p:ph type="title"/>
          </p:nvPr>
        </p:nvSpPr>
        <p:spPr/>
        <p:txBody>
          <a:bodyPr/>
          <a:lstStyle/>
          <a:p>
            <a:r>
              <a:rPr lang="en-US"/>
              <a:t>Click to edit Master title style</a:t>
            </a:r>
            <a:endParaRPr lang="nl-BE"/>
          </a:p>
        </p:txBody>
      </p:sp>
      <p:sp>
        <p:nvSpPr>
          <p:cNvPr id="3" name="Content Placeholder 2">
            <a:extLst>
              <a:ext uri="{FF2B5EF4-FFF2-40B4-BE49-F238E27FC236}">
                <a16:creationId xmlns:a16="http://schemas.microsoft.com/office/drawing/2014/main" id="{40379C4C-C84B-46D5-8B77-9B5C3B92A3AD}"/>
              </a:ext>
            </a:extLst>
          </p:cNvPr>
          <p:cNvSpPr>
            <a:spLocks noGrp="1"/>
          </p:cNvSpPr>
          <p:nvPr>
            <p:ph sz="half" idx="1"/>
          </p:nvPr>
        </p:nvSpPr>
        <p:spPr>
          <a:xfrm>
            <a:off x="628650" y="1369219"/>
            <a:ext cx="3886200" cy="298053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Content Placeholder 3">
            <a:extLst>
              <a:ext uri="{FF2B5EF4-FFF2-40B4-BE49-F238E27FC236}">
                <a16:creationId xmlns:a16="http://schemas.microsoft.com/office/drawing/2014/main" id="{F0CD97BA-7BBB-47F2-9790-0583C8D41FE9}"/>
              </a:ext>
            </a:extLst>
          </p:cNvPr>
          <p:cNvSpPr>
            <a:spLocks noGrp="1"/>
          </p:cNvSpPr>
          <p:nvPr>
            <p:ph sz="half" idx="2"/>
          </p:nvPr>
        </p:nvSpPr>
        <p:spPr>
          <a:xfrm>
            <a:off x="4629150" y="1369219"/>
            <a:ext cx="3886200" cy="298053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5" name="Date Placeholder 4">
            <a:extLst>
              <a:ext uri="{FF2B5EF4-FFF2-40B4-BE49-F238E27FC236}">
                <a16:creationId xmlns:a16="http://schemas.microsoft.com/office/drawing/2014/main" id="{D7D50040-D1DC-43C9-878C-3EB5B5D5E550}"/>
              </a:ext>
            </a:extLst>
          </p:cNvPr>
          <p:cNvSpPr>
            <a:spLocks noGrp="1"/>
          </p:cNvSpPr>
          <p:nvPr>
            <p:ph type="dt" sz="half" idx="10"/>
          </p:nvPr>
        </p:nvSpPr>
        <p:spPr/>
        <p:txBody>
          <a:bodyPr/>
          <a:lstStyle/>
          <a:p>
            <a:pPr defTabSz="685800">
              <a:buClrTx/>
              <a:defRPr/>
            </a:pPr>
            <a:r>
              <a:rPr lang="nl-BE" kern="1200">
                <a:solidFill>
                  <a:srgbClr val="FFFFFF">
                    <a:tint val="75000"/>
                  </a:srgbClr>
                </a:solidFill>
                <a:latin typeface="Open Sans"/>
                <a:ea typeface="+mn-ea"/>
                <a:cs typeface="+mn-cs"/>
              </a:rPr>
              <a:t>20.08.21</a:t>
            </a:r>
            <a:endParaRPr lang="nl-BE" kern="1200" dirty="0">
              <a:solidFill>
                <a:srgbClr val="FFFFFF">
                  <a:tint val="75000"/>
                </a:srgbClr>
              </a:solidFill>
              <a:latin typeface="Open Sans"/>
              <a:ea typeface="+mn-ea"/>
              <a:cs typeface="+mn-cs"/>
            </a:endParaRPr>
          </a:p>
        </p:txBody>
      </p:sp>
      <p:sp>
        <p:nvSpPr>
          <p:cNvPr id="6" name="Footer Placeholder 5">
            <a:extLst>
              <a:ext uri="{FF2B5EF4-FFF2-40B4-BE49-F238E27FC236}">
                <a16:creationId xmlns:a16="http://schemas.microsoft.com/office/drawing/2014/main" id="{AD901A94-9617-4146-9325-AC19BA83FEB5}"/>
              </a:ext>
            </a:extLst>
          </p:cNvPr>
          <p:cNvSpPr>
            <a:spLocks noGrp="1"/>
          </p:cNvSpPr>
          <p:nvPr>
            <p:ph type="ftr" sz="quarter" idx="11"/>
          </p:nvPr>
        </p:nvSpPr>
        <p:spPr/>
        <p:txBody>
          <a:bodyPr/>
          <a:lstStyle/>
          <a:p>
            <a:pPr defTabSz="685800">
              <a:buClrTx/>
              <a:defRPr/>
            </a:pPr>
            <a:endParaRPr lang="nl-BE" kern="1200">
              <a:solidFill>
                <a:srgbClr val="FFFFFF">
                  <a:tint val="75000"/>
                </a:srgbClr>
              </a:solidFill>
              <a:latin typeface="Open Sans"/>
              <a:ea typeface="+mn-ea"/>
              <a:cs typeface="+mn-cs"/>
            </a:endParaRPr>
          </a:p>
        </p:txBody>
      </p:sp>
      <p:sp>
        <p:nvSpPr>
          <p:cNvPr id="7" name="Slide Number Placeholder 6">
            <a:extLst>
              <a:ext uri="{FF2B5EF4-FFF2-40B4-BE49-F238E27FC236}">
                <a16:creationId xmlns:a16="http://schemas.microsoft.com/office/drawing/2014/main" id="{3AF3FD32-71D0-4681-82CF-AA49431AB9DC}"/>
              </a:ext>
            </a:extLst>
          </p:cNvPr>
          <p:cNvSpPr>
            <a:spLocks noGrp="1"/>
          </p:cNvSpPr>
          <p:nvPr>
            <p:ph type="sldNum" sz="quarter" idx="12"/>
          </p:nvPr>
        </p:nvSpPr>
        <p:spPr/>
        <p:txBody>
          <a:bodyPr/>
          <a:lstStyle/>
          <a:p>
            <a:pPr defTabSz="685800">
              <a:buClrTx/>
              <a:defRPr/>
            </a:pPr>
            <a:fld id="{3A93BCF5-A822-4033-88D0-CE017647B4F5}" type="slidenum">
              <a:rPr lang="nl-BE" kern="1200" smtClean="0">
                <a:solidFill>
                  <a:srgbClr val="FFFFFF">
                    <a:tint val="75000"/>
                  </a:srgbClr>
                </a:solidFill>
                <a:latin typeface="Open Sans"/>
                <a:ea typeface="+mn-ea"/>
                <a:cs typeface="+mn-cs"/>
              </a:rPr>
              <a:pPr defTabSz="685800">
                <a:buClrTx/>
                <a:defRPr/>
              </a:pPr>
              <a:t>‹nr.›</a:t>
            </a:fld>
            <a:endParaRPr lang="nl-BE" kern="1200">
              <a:solidFill>
                <a:srgbClr val="FFFFFF">
                  <a:tint val="75000"/>
                </a:srgbClr>
              </a:solidFill>
              <a:latin typeface="Open Sans"/>
              <a:ea typeface="+mn-ea"/>
              <a:cs typeface="+mn-cs"/>
            </a:endParaRPr>
          </a:p>
        </p:txBody>
      </p:sp>
    </p:spTree>
    <p:extLst>
      <p:ext uri="{BB962C8B-B14F-4D97-AF65-F5344CB8AC3E}">
        <p14:creationId xmlns:p14="http://schemas.microsoft.com/office/powerpoint/2010/main" val="72255876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F5008-2B77-4B5C-9D76-9CB4C19FD2CA}"/>
              </a:ext>
            </a:extLst>
          </p:cNvPr>
          <p:cNvSpPr>
            <a:spLocks noGrp="1"/>
          </p:cNvSpPr>
          <p:nvPr>
            <p:ph type="title"/>
          </p:nvPr>
        </p:nvSpPr>
        <p:spPr>
          <a:xfrm>
            <a:off x="629841" y="273844"/>
            <a:ext cx="7886700" cy="994172"/>
          </a:xfrm>
        </p:spPr>
        <p:txBody>
          <a:bodyPr/>
          <a:lstStyle/>
          <a:p>
            <a:r>
              <a:rPr lang="en-US"/>
              <a:t>Click to edit Master title style</a:t>
            </a:r>
            <a:endParaRPr lang="nl-BE"/>
          </a:p>
        </p:txBody>
      </p:sp>
      <p:sp>
        <p:nvSpPr>
          <p:cNvPr id="3" name="Text Placeholder 2">
            <a:extLst>
              <a:ext uri="{FF2B5EF4-FFF2-40B4-BE49-F238E27FC236}">
                <a16:creationId xmlns:a16="http://schemas.microsoft.com/office/drawing/2014/main" id="{7A6C3D5A-9068-4598-BBB8-9C5EF4AB16E4}"/>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63DAA334-072A-45CA-A31F-CBA3BE340752}"/>
              </a:ext>
            </a:extLst>
          </p:cNvPr>
          <p:cNvSpPr>
            <a:spLocks noGrp="1"/>
          </p:cNvSpPr>
          <p:nvPr>
            <p:ph sz="half" idx="2"/>
          </p:nvPr>
        </p:nvSpPr>
        <p:spPr>
          <a:xfrm>
            <a:off x="629842" y="1878806"/>
            <a:ext cx="3868340" cy="24518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5" name="Text Placeholder 4">
            <a:extLst>
              <a:ext uri="{FF2B5EF4-FFF2-40B4-BE49-F238E27FC236}">
                <a16:creationId xmlns:a16="http://schemas.microsoft.com/office/drawing/2014/main" id="{4C9AA62D-2053-4986-8911-AFF0F9ABE548}"/>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3E9B9279-DE26-4013-A7D6-7BBDC1945BF4}"/>
              </a:ext>
            </a:extLst>
          </p:cNvPr>
          <p:cNvSpPr>
            <a:spLocks noGrp="1"/>
          </p:cNvSpPr>
          <p:nvPr>
            <p:ph sz="quarter" idx="4"/>
          </p:nvPr>
        </p:nvSpPr>
        <p:spPr>
          <a:xfrm>
            <a:off x="4629150" y="1878806"/>
            <a:ext cx="3887391" cy="24518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7" name="Date Placeholder 6">
            <a:extLst>
              <a:ext uri="{FF2B5EF4-FFF2-40B4-BE49-F238E27FC236}">
                <a16:creationId xmlns:a16="http://schemas.microsoft.com/office/drawing/2014/main" id="{D234DA17-97DD-4E0B-BBD4-30C5B58019D2}"/>
              </a:ext>
            </a:extLst>
          </p:cNvPr>
          <p:cNvSpPr>
            <a:spLocks noGrp="1"/>
          </p:cNvSpPr>
          <p:nvPr>
            <p:ph type="dt" sz="half" idx="10"/>
          </p:nvPr>
        </p:nvSpPr>
        <p:spPr/>
        <p:txBody>
          <a:bodyPr/>
          <a:lstStyle/>
          <a:p>
            <a:pPr defTabSz="685800">
              <a:buClrTx/>
              <a:defRPr/>
            </a:pPr>
            <a:r>
              <a:rPr lang="nl-BE" kern="1200">
                <a:solidFill>
                  <a:srgbClr val="FFFFFF">
                    <a:tint val="75000"/>
                  </a:srgbClr>
                </a:solidFill>
                <a:latin typeface="Open Sans"/>
                <a:ea typeface="+mn-ea"/>
                <a:cs typeface="+mn-cs"/>
              </a:rPr>
              <a:t>20.08.21</a:t>
            </a:r>
            <a:endParaRPr lang="nl-BE" kern="1200" dirty="0">
              <a:solidFill>
                <a:srgbClr val="FFFFFF">
                  <a:tint val="75000"/>
                </a:srgbClr>
              </a:solidFill>
              <a:latin typeface="Open Sans"/>
              <a:ea typeface="+mn-ea"/>
              <a:cs typeface="+mn-cs"/>
            </a:endParaRPr>
          </a:p>
        </p:txBody>
      </p:sp>
      <p:sp>
        <p:nvSpPr>
          <p:cNvPr id="8" name="Footer Placeholder 7">
            <a:extLst>
              <a:ext uri="{FF2B5EF4-FFF2-40B4-BE49-F238E27FC236}">
                <a16:creationId xmlns:a16="http://schemas.microsoft.com/office/drawing/2014/main" id="{12757E49-B1DA-4769-B1F6-EAD0D85ED421}"/>
              </a:ext>
            </a:extLst>
          </p:cNvPr>
          <p:cNvSpPr>
            <a:spLocks noGrp="1"/>
          </p:cNvSpPr>
          <p:nvPr>
            <p:ph type="ftr" sz="quarter" idx="11"/>
          </p:nvPr>
        </p:nvSpPr>
        <p:spPr/>
        <p:txBody>
          <a:bodyPr/>
          <a:lstStyle/>
          <a:p>
            <a:pPr defTabSz="685800">
              <a:buClrTx/>
              <a:defRPr/>
            </a:pPr>
            <a:endParaRPr lang="nl-BE" kern="1200">
              <a:solidFill>
                <a:srgbClr val="FFFFFF">
                  <a:tint val="75000"/>
                </a:srgbClr>
              </a:solidFill>
              <a:latin typeface="Open Sans"/>
              <a:ea typeface="+mn-ea"/>
              <a:cs typeface="+mn-cs"/>
            </a:endParaRPr>
          </a:p>
        </p:txBody>
      </p:sp>
      <p:sp>
        <p:nvSpPr>
          <p:cNvPr id="9" name="Slide Number Placeholder 8">
            <a:extLst>
              <a:ext uri="{FF2B5EF4-FFF2-40B4-BE49-F238E27FC236}">
                <a16:creationId xmlns:a16="http://schemas.microsoft.com/office/drawing/2014/main" id="{B4ED28B2-4D01-4F8B-BC6D-F284E62CD93B}"/>
              </a:ext>
            </a:extLst>
          </p:cNvPr>
          <p:cNvSpPr>
            <a:spLocks noGrp="1"/>
          </p:cNvSpPr>
          <p:nvPr>
            <p:ph type="sldNum" sz="quarter" idx="12"/>
          </p:nvPr>
        </p:nvSpPr>
        <p:spPr/>
        <p:txBody>
          <a:bodyPr/>
          <a:lstStyle/>
          <a:p>
            <a:pPr defTabSz="685800">
              <a:buClrTx/>
              <a:defRPr/>
            </a:pPr>
            <a:fld id="{3A93BCF5-A822-4033-88D0-CE017647B4F5}" type="slidenum">
              <a:rPr lang="nl-BE" kern="1200" smtClean="0">
                <a:solidFill>
                  <a:srgbClr val="FFFFFF">
                    <a:tint val="75000"/>
                  </a:srgbClr>
                </a:solidFill>
                <a:latin typeface="Open Sans"/>
                <a:ea typeface="+mn-ea"/>
                <a:cs typeface="+mn-cs"/>
              </a:rPr>
              <a:pPr defTabSz="685800">
                <a:buClrTx/>
                <a:defRPr/>
              </a:pPr>
              <a:t>‹nr.›</a:t>
            </a:fld>
            <a:endParaRPr lang="nl-BE" kern="1200">
              <a:solidFill>
                <a:srgbClr val="FFFFFF">
                  <a:tint val="75000"/>
                </a:srgbClr>
              </a:solidFill>
              <a:latin typeface="Open Sans"/>
              <a:ea typeface="+mn-ea"/>
              <a:cs typeface="+mn-cs"/>
            </a:endParaRPr>
          </a:p>
        </p:txBody>
      </p:sp>
    </p:spTree>
    <p:extLst>
      <p:ext uri="{BB962C8B-B14F-4D97-AF65-F5344CB8AC3E}">
        <p14:creationId xmlns:p14="http://schemas.microsoft.com/office/powerpoint/2010/main" val="1252972720"/>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68542-7177-47D4-A03D-FAD8A9F13323}"/>
              </a:ext>
            </a:extLst>
          </p:cNvPr>
          <p:cNvSpPr>
            <a:spLocks noGrp="1"/>
          </p:cNvSpPr>
          <p:nvPr>
            <p:ph type="title"/>
          </p:nvPr>
        </p:nvSpPr>
        <p:spPr/>
        <p:txBody>
          <a:bodyPr/>
          <a:lstStyle/>
          <a:p>
            <a:r>
              <a:rPr lang="en-US"/>
              <a:t>Click to edit Master title style</a:t>
            </a:r>
            <a:endParaRPr lang="nl-BE"/>
          </a:p>
        </p:txBody>
      </p:sp>
      <p:sp>
        <p:nvSpPr>
          <p:cNvPr id="3" name="Date Placeholder 2">
            <a:extLst>
              <a:ext uri="{FF2B5EF4-FFF2-40B4-BE49-F238E27FC236}">
                <a16:creationId xmlns:a16="http://schemas.microsoft.com/office/drawing/2014/main" id="{C02D0216-A650-4C2D-97A8-108271D401DD}"/>
              </a:ext>
            </a:extLst>
          </p:cNvPr>
          <p:cNvSpPr>
            <a:spLocks noGrp="1"/>
          </p:cNvSpPr>
          <p:nvPr>
            <p:ph type="dt" sz="half" idx="10"/>
          </p:nvPr>
        </p:nvSpPr>
        <p:spPr/>
        <p:txBody>
          <a:bodyPr/>
          <a:lstStyle/>
          <a:p>
            <a:pPr defTabSz="685800">
              <a:buClrTx/>
              <a:defRPr/>
            </a:pPr>
            <a:r>
              <a:rPr lang="nl-BE" kern="1200">
                <a:solidFill>
                  <a:srgbClr val="FFFFFF">
                    <a:tint val="75000"/>
                  </a:srgbClr>
                </a:solidFill>
                <a:latin typeface="Open Sans"/>
                <a:ea typeface="+mn-ea"/>
                <a:cs typeface="+mn-cs"/>
              </a:rPr>
              <a:t>20.08.21</a:t>
            </a:r>
            <a:endParaRPr lang="nl-BE" kern="1200" dirty="0">
              <a:solidFill>
                <a:srgbClr val="FFFFFF">
                  <a:tint val="75000"/>
                </a:srgbClr>
              </a:solidFill>
              <a:latin typeface="Open Sans"/>
              <a:ea typeface="+mn-ea"/>
              <a:cs typeface="+mn-cs"/>
            </a:endParaRPr>
          </a:p>
        </p:txBody>
      </p:sp>
      <p:sp>
        <p:nvSpPr>
          <p:cNvPr id="4" name="Footer Placeholder 3">
            <a:extLst>
              <a:ext uri="{FF2B5EF4-FFF2-40B4-BE49-F238E27FC236}">
                <a16:creationId xmlns:a16="http://schemas.microsoft.com/office/drawing/2014/main" id="{76A4C747-7DED-4CEF-9C8A-5178A125ECBC}"/>
              </a:ext>
            </a:extLst>
          </p:cNvPr>
          <p:cNvSpPr>
            <a:spLocks noGrp="1"/>
          </p:cNvSpPr>
          <p:nvPr>
            <p:ph type="ftr" sz="quarter" idx="11"/>
          </p:nvPr>
        </p:nvSpPr>
        <p:spPr/>
        <p:txBody>
          <a:bodyPr/>
          <a:lstStyle/>
          <a:p>
            <a:pPr defTabSz="685800">
              <a:buClrTx/>
              <a:defRPr/>
            </a:pPr>
            <a:endParaRPr lang="nl-BE" kern="1200">
              <a:solidFill>
                <a:srgbClr val="FFFFFF">
                  <a:tint val="75000"/>
                </a:srgbClr>
              </a:solidFill>
              <a:latin typeface="Open Sans"/>
              <a:ea typeface="+mn-ea"/>
              <a:cs typeface="+mn-cs"/>
            </a:endParaRPr>
          </a:p>
        </p:txBody>
      </p:sp>
      <p:sp>
        <p:nvSpPr>
          <p:cNvPr id="5" name="Slide Number Placeholder 4">
            <a:extLst>
              <a:ext uri="{FF2B5EF4-FFF2-40B4-BE49-F238E27FC236}">
                <a16:creationId xmlns:a16="http://schemas.microsoft.com/office/drawing/2014/main" id="{333AD754-E594-4BD6-B086-1D871DE909E1}"/>
              </a:ext>
            </a:extLst>
          </p:cNvPr>
          <p:cNvSpPr>
            <a:spLocks noGrp="1"/>
          </p:cNvSpPr>
          <p:nvPr>
            <p:ph type="sldNum" sz="quarter" idx="12"/>
          </p:nvPr>
        </p:nvSpPr>
        <p:spPr/>
        <p:txBody>
          <a:bodyPr/>
          <a:lstStyle/>
          <a:p>
            <a:pPr defTabSz="685800">
              <a:buClrTx/>
              <a:defRPr/>
            </a:pPr>
            <a:fld id="{3A93BCF5-A822-4033-88D0-CE017647B4F5}" type="slidenum">
              <a:rPr lang="nl-BE" kern="1200" smtClean="0">
                <a:solidFill>
                  <a:srgbClr val="FFFFFF">
                    <a:tint val="75000"/>
                  </a:srgbClr>
                </a:solidFill>
                <a:latin typeface="Open Sans"/>
                <a:ea typeface="+mn-ea"/>
                <a:cs typeface="+mn-cs"/>
              </a:rPr>
              <a:pPr defTabSz="685800">
                <a:buClrTx/>
                <a:defRPr/>
              </a:pPr>
              <a:t>‹nr.›</a:t>
            </a:fld>
            <a:endParaRPr lang="nl-BE" kern="1200">
              <a:solidFill>
                <a:srgbClr val="FFFFFF">
                  <a:tint val="75000"/>
                </a:srgbClr>
              </a:solidFill>
              <a:latin typeface="Open Sans"/>
              <a:ea typeface="+mn-ea"/>
              <a:cs typeface="+mn-cs"/>
            </a:endParaRPr>
          </a:p>
        </p:txBody>
      </p:sp>
    </p:spTree>
    <p:extLst>
      <p:ext uri="{BB962C8B-B14F-4D97-AF65-F5344CB8AC3E}">
        <p14:creationId xmlns:p14="http://schemas.microsoft.com/office/powerpoint/2010/main" val="624118933"/>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5FC3AFD-877F-46F5-85F8-F1897CDDFF75}"/>
              </a:ext>
            </a:extLst>
          </p:cNvPr>
          <p:cNvSpPr>
            <a:spLocks noGrp="1"/>
          </p:cNvSpPr>
          <p:nvPr>
            <p:ph type="dt" sz="half" idx="10"/>
          </p:nvPr>
        </p:nvSpPr>
        <p:spPr/>
        <p:txBody>
          <a:bodyPr/>
          <a:lstStyle/>
          <a:p>
            <a:pPr defTabSz="685800">
              <a:buClrTx/>
              <a:defRPr/>
            </a:pPr>
            <a:r>
              <a:rPr lang="nl-BE" kern="1200">
                <a:solidFill>
                  <a:srgbClr val="FFFFFF">
                    <a:tint val="75000"/>
                  </a:srgbClr>
                </a:solidFill>
                <a:latin typeface="Open Sans"/>
                <a:ea typeface="+mn-ea"/>
                <a:cs typeface="+mn-cs"/>
              </a:rPr>
              <a:t>20.08.21</a:t>
            </a:r>
            <a:endParaRPr lang="nl-BE" kern="1200" dirty="0">
              <a:solidFill>
                <a:srgbClr val="FFFFFF">
                  <a:tint val="75000"/>
                </a:srgbClr>
              </a:solidFill>
              <a:latin typeface="Open Sans"/>
              <a:ea typeface="+mn-ea"/>
              <a:cs typeface="+mn-cs"/>
            </a:endParaRPr>
          </a:p>
        </p:txBody>
      </p:sp>
      <p:sp>
        <p:nvSpPr>
          <p:cNvPr id="3" name="Footer Placeholder 2">
            <a:extLst>
              <a:ext uri="{FF2B5EF4-FFF2-40B4-BE49-F238E27FC236}">
                <a16:creationId xmlns:a16="http://schemas.microsoft.com/office/drawing/2014/main" id="{1B69C332-6AE6-4DDD-808A-B0C1F1B04A01}"/>
              </a:ext>
            </a:extLst>
          </p:cNvPr>
          <p:cNvSpPr>
            <a:spLocks noGrp="1"/>
          </p:cNvSpPr>
          <p:nvPr>
            <p:ph type="ftr" sz="quarter" idx="11"/>
          </p:nvPr>
        </p:nvSpPr>
        <p:spPr/>
        <p:txBody>
          <a:bodyPr/>
          <a:lstStyle/>
          <a:p>
            <a:pPr defTabSz="685800">
              <a:buClrTx/>
              <a:defRPr/>
            </a:pPr>
            <a:endParaRPr lang="nl-BE" kern="1200">
              <a:solidFill>
                <a:srgbClr val="FFFFFF">
                  <a:tint val="75000"/>
                </a:srgbClr>
              </a:solidFill>
              <a:latin typeface="Open Sans"/>
              <a:ea typeface="+mn-ea"/>
              <a:cs typeface="+mn-cs"/>
            </a:endParaRPr>
          </a:p>
        </p:txBody>
      </p:sp>
      <p:sp>
        <p:nvSpPr>
          <p:cNvPr id="4" name="Slide Number Placeholder 3">
            <a:extLst>
              <a:ext uri="{FF2B5EF4-FFF2-40B4-BE49-F238E27FC236}">
                <a16:creationId xmlns:a16="http://schemas.microsoft.com/office/drawing/2014/main" id="{6FACCC55-E3D8-4C6F-BBBF-E6E534EC436C}"/>
              </a:ext>
            </a:extLst>
          </p:cNvPr>
          <p:cNvSpPr>
            <a:spLocks noGrp="1"/>
          </p:cNvSpPr>
          <p:nvPr>
            <p:ph type="sldNum" sz="quarter" idx="12"/>
          </p:nvPr>
        </p:nvSpPr>
        <p:spPr/>
        <p:txBody>
          <a:bodyPr/>
          <a:lstStyle/>
          <a:p>
            <a:pPr defTabSz="685800">
              <a:buClrTx/>
              <a:defRPr/>
            </a:pPr>
            <a:fld id="{3A93BCF5-A822-4033-88D0-CE017647B4F5}" type="slidenum">
              <a:rPr lang="nl-BE" kern="1200" smtClean="0">
                <a:solidFill>
                  <a:srgbClr val="FFFFFF">
                    <a:tint val="75000"/>
                  </a:srgbClr>
                </a:solidFill>
                <a:latin typeface="Open Sans"/>
                <a:ea typeface="+mn-ea"/>
                <a:cs typeface="+mn-cs"/>
              </a:rPr>
              <a:pPr defTabSz="685800">
                <a:buClrTx/>
                <a:defRPr/>
              </a:pPr>
              <a:t>‹nr.›</a:t>
            </a:fld>
            <a:endParaRPr lang="nl-BE" kern="1200">
              <a:solidFill>
                <a:srgbClr val="FFFFFF">
                  <a:tint val="75000"/>
                </a:srgbClr>
              </a:solidFill>
              <a:latin typeface="Open Sans"/>
              <a:ea typeface="+mn-ea"/>
              <a:cs typeface="+mn-cs"/>
            </a:endParaRPr>
          </a:p>
        </p:txBody>
      </p:sp>
    </p:spTree>
    <p:extLst>
      <p:ext uri="{BB962C8B-B14F-4D97-AF65-F5344CB8AC3E}">
        <p14:creationId xmlns:p14="http://schemas.microsoft.com/office/powerpoint/2010/main" val="2582610067"/>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2BD85-F79C-4DB3-8BC2-B0A5587A1182}"/>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nl-BE"/>
          </a:p>
        </p:txBody>
      </p:sp>
      <p:sp>
        <p:nvSpPr>
          <p:cNvPr id="3" name="Content Placeholder 2">
            <a:extLst>
              <a:ext uri="{FF2B5EF4-FFF2-40B4-BE49-F238E27FC236}">
                <a16:creationId xmlns:a16="http://schemas.microsoft.com/office/drawing/2014/main" id="{666D9B68-1F19-42A0-BF4A-AAB4D97F81FF}"/>
              </a:ext>
            </a:extLst>
          </p:cNvPr>
          <p:cNvSpPr>
            <a:spLocks noGrp="1"/>
          </p:cNvSpPr>
          <p:nvPr>
            <p:ph idx="1"/>
          </p:nvPr>
        </p:nvSpPr>
        <p:spPr>
          <a:xfrm>
            <a:off x="3887391" y="740569"/>
            <a:ext cx="4626768" cy="3590132"/>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Text Placeholder 3">
            <a:extLst>
              <a:ext uri="{FF2B5EF4-FFF2-40B4-BE49-F238E27FC236}">
                <a16:creationId xmlns:a16="http://schemas.microsoft.com/office/drawing/2014/main" id="{43B448F8-DFC3-4173-89CA-C5A131FABB42}"/>
              </a:ext>
            </a:extLst>
          </p:cNvPr>
          <p:cNvSpPr>
            <a:spLocks noGrp="1"/>
          </p:cNvSpPr>
          <p:nvPr>
            <p:ph type="body" sz="half" idx="2"/>
          </p:nvPr>
        </p:nvSpPr>
        <p:spPr>
          <a:xfrm>
            <a:off x="629841" y="1543050"/>
            <a:ext cx="2949178" cy="278765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49108B59-8EB2-4E61-91FF-A23996DF2EE3}"/>
              </a:ext>
            </a:extLst>
          </p:cNvPr>
          <p:cNvSpPr>
            <a:spLocks noGrp="1"/>
          </p:cNvSpPr>
          <p:nvPr>
            <p:ph type="dt" sz="half" idx="10"/>
          </p:nvPr>
        </p:nvSpPr>
        <p:spPr/>
        <p:txBody>
          <a:bodyPr/>
          <a:lstStyle/>
          <a:p>
            <a:pPr defTabSz="685800">
              <a:buClrTx/>
              <a:defRPr/>
            </a:pPr>
            <a:r>
              <a:rPr lang="nl-BE" kern="1200">
                <a:solidFill>
                  <a:srgbClr val="FFFFFF">
                    <a:tint val="75000"/>
                  </a:srgbClr>
                </a:solidFill>
                <a:latin typeface="Open Sans"/>
                <a:ea typeface="+mn-ea"/>
                <a:cs typeface="+mn-cs"/>
              </a:rPr>
              <a:t>20.08.21</a:t>
            </a:r>
            <a:endParaRPr lang="nl-BE" kern="1200" dirty="0">
              <a:solidFill>
                <a:srgbClr val="FFFFFF">
                  <a:tint val="75000"/>
                </a:srgbClr>
              </a:solidFill>
              <a:latin typeface="Open Sans"/>
              <a:ea typeface="+mn-ea"/>
              <a:cs typeface="+mn-cs"/>
            </a:endParaRPr>
          </a:p>
        </p:txBody>
      </p:sp>
      <p:sp>
        <p:nvSpPr>
          <p:cNvPr id="6" name="Footer Placeholder 5">
            <a:extLst>
              <a:ext uri="{FF2B5EF4-FFF2-40B4-BE49-F238E27FC236}">
                <a16:creationId xmlns:a16="http://schemas.microsoft.com/office/drawing/2014/main" id="{1BA6B842-4926-4521-87C9-6BA723E23705}"/>
              </a:ext>
            </a:extLst>
          </p:cNvPr>
          <p:cNvSpPr>
            <a:spLocks noGrp="1"/>
          </p:cNvSpPr>
          <p:nvPr>
            <p:ph type="ftr" sz="quarter" idx="11"/>
          </p:nvPr>
        </p:nvSpPr>
        <p:spPr/>
        <p:txBody>
          <a:bodyPr/>
          <a:lstStyle/>
          <a:p>
            <a:pPr defTabSz="685800">
              <a:buClrTx/>
              <a:defRPr/>
            </a:pPr>
            <a:endParaRPr lang="nl-BE" kern="1200">
              <a:solidFill>
                <a:srgbClr val="FFFFFF">
                  <a:tint val="75000"/>
                </a:srgbClr>
              </a:solidFill>
              <a:latin typeface="Open Sans"/>
              <a:ea typeface="+mn-ea"/>
              <a:cs typeface="+mn-cs"/>
            </a:endParaRPr>
          </a:p>
        </p:txBody>
      </p:sp>
      <p:sp>
        <p:nvSpPr>
          <p:cNvPr id="7" name="Slide Number Placeholder 6">
            <a:extLst>
              <a:ext uri="{FF2B5EF4-FFF2-40B4-BE49-F238E27FC236}">
                <a16:creationId xmlns:a16="http://schemas.microsoft.com/office/drawing/2014/main" id="{23731CB4-2170-4762-9447-6851D4702AF6}"/>
              </a:ext>
            </a:extLst>
          </p:cNvPr>
          <p:cNvSpPr>
            <a:spLocks noGrp="1"/>
          </p:cNvSpPr>
          <p:nvPr>
            <p:ph type="sldNum" sz="quarter" idx="12"/>
          </p:nvPr>
        </p:nvSpPr>
        <p:spPr/>
        <p:txBody>
          <a:bodyPr/>
          <a:lstStyle/>
          <a:p>
            <a:pPr defTabSz="685800">
              <a:buClrTx/>
              <a:defRPr/>
            </a:pPr>
            <a:fld id="{3A93BCF5-A822-4033-88D0-CE017647B4F5}" type="slidenum">
              <a:rPr lang="nl-BE" kern="1200" smtClean="0">
                <a:solidFill>
                  <a:srgbClr val="FFFFFF">
                    <a:tint val="75000"/>
                  </a:srgbClr>
                </a:solidFill>
                <a:latin typeface="Open Sans"/>
                <a:ea typeface="+mn-ea"/>
                <a:cs typeface="+mn-cs"/>
              </a:rPr>
              <a:pPr defTabSz="685800">
                <a:buClrTx/>
                <a:defRPr/>
              </a:pPr>
              <a:t>‹nr.›</a:t>
            </a:fld>
            <a:endParaRPr lang="nl-BE" kern="1200">
              <a:solidFill>
                <a:srgbClr val="FFFFFF">
                  <a:tint val="75000"/>
                </a:srgbClr>
              </a:solidFill>
              <a:latin typeface="Open Sans"/>
              <a:ea typeface="+mn-ea"/>
              <a:cs typeface="+mn-cs"/>
            </a:endParaRPr>
          </a:p>
        </p:txBody>
      </p:sp>
    </p:spTree>
    <p:extLst>
      <p:ext uri="{BB962C8B-B14F-4D97-AF65-F5344CB8AC3E}">
        <p14:creationId xmlns:p14="http://schemas.microsoft.com/office/powerpoint/2010/main" val="1806820200"/>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2D7574-D5C0-450E-9FD7-EE94BB226B52}"/>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nl-BE"/>
          </a:p>
        </p:txBody>
      </p:sp>
      <p:sp>
        <p:nvSpPr>
          <p:cNvPr id="3" name="Picture Placeholder 2">
            <a:extLst>
              <a:ext uri="{FF2B5EF4-FFF2-40B4-BE49-F238E27FC236}">
                <a16:creationId xmlns:a16="http://schemas.microsoft.com/office/drawing/2014/main" id="{F4129843-8BBE-4F31-A779-81DBD546B80D}"/>
              </a:ext>
            </a:extLst>
          </p:cNvPr>
          <p:cNvSpPr>
            <a:spLocks noGrp="1"/>
          </p:cNvSpPr>
          <p:nvPr>
            <p:ph type="pic" idx="1"/>
          </p:nvPr>
        </p:nvSpPr>
        <p:spPr>
          <a:xfrm>
            <a:off x="4121150" y="577850"/>
            <a:ext cx="3975101" cy="3420269"/>
          </a:xfrm>
          <a:noFill/>
          <a:ln>
            <a:noFill/>
          </a:ln>
          <a:effectLst>
            <a:outerShdw dist="381000" dir="2700000" algn="tl" rotWithShape="0">
              <a:schemeClr val="accent5"/>
            </a:outerShdw>
          </a:effectLst>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dirty="0"/>
              <a:t>Click icon to add picture</a:t>
            </a:r>
            <a:endParaRPr lang="nl-BE" dirty="0"/>
          </a:p>
        </p:txBody>
      </p:sp>
      <p:sp>
        <p:nvSpPr>
          <p:cNvPr id="4" name="Text Placeholder 3">
            <a:extLst>
              <a:ext uri="{FF2B5EF4-FFF2-40B4-BE49-F238E27FC236}">
                <a16:creationId xmlns:a16="http://schemas.microsoft.com/office/drawing/2014/main" id="{DFC22698-3703-4ACD-BAC2-DCE64ED42D72}"/>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DE8C9371-0967-4736-BD9E-06397624B609}"/>
              </a:ext>
            </a:extLst>
          </p:cNvPr>
          <p:cNvSpPr>
            <a:spLocks noGrp="1"/>
          </p:cNvSpPr>
          <p:nvPr>
            <p:ph type="dt" sz="half" idx="10"/>
          </p:nvPr>
        </p:nvSpPr>
        <p:spPr/>
        <p:txBody>
          <a:bodyPr/>
          <a:lstStyle/>
          <a:p>
            <a:pPr defTabSz="685800">
              <a:buClrTx/>
              <a:defRPr/>
            </a:pPr>
            <a:r>
              <a:rPr lang="nl-BE" kern="1200">
                <a:solidFill>
                  <a:srgbClr val="FFFFFF">
                    <a:tint val="75000"/>
                  </a:srgbClr>
                </a:solidFill>
                <a:latin typeface="Open Sans"/>
                <a:ea typeface="+mn-ea"/>
                <a:cs typeface="+mn-cs"/>
              </a:rPr>
              <a:t>20.08.21</a:t>
            </a:r>
            <a:endParaRPr lang="nl-BE" kern="1200" dirty="0">
              <a:solidFill>
                <a:srgbClr val="FFFFFF">
                  <a:tint val="75000"/>
                </a:srgbClr>
              </a:solidFill>
              <a:latin typeface="Open Sans"/>
              <a:ea typeface="+mn-ea"/>
              <a:cs typeface="+mn-cs"/>
            </a:endParaRPr>
          </a:p>
        </p:txBody>
      </p:sp>
      <p:sp>
        <p:nvSpPr>
          <p:cNvPr id="6" name="Footer Placeholder 5">
            <a:extLst>
              <a:ext uri="{FF2B5EF4-FFF2-40B4-BE49-F238E27FC236}">
                <a16:creationId xmlns:a16="http://schemas.microsoft.com/office/drawing/2014/main" id="{F24923DA-D423-4EC0-99E1-BC1D02C9C3AF}"/>
              </a:ext>
            </a:extLst>
          </p:cNvPr>
          <p:cNvSpPr>
            <a:spLocks noGrp="1"/>
          </p:cNvSpPr>
          <p:nvPr>
            <p:ph type="ftr" sz="quarter" idx="11"/>
          </p:nvPr>
        </p:nvSpPr>
        <p:spPr/>
        <p:txBody>
          <a:bodyPr/>
          <a:lstStyle/>
          <a:p>
            <a:pPr defTabSz="685800">
              <a:buClrTx/>
              <a:defRPr/>
            </a:pPr>
            <a:endParaRPr lang="nl-BE" kern="1200">
              <a:solidFill>
                <a:srgbClr val="FFFFFF">
                  <a:tint val="75000"/>
                </a:srgbClr>
              </a:solidFill>
              <a:latin typeface="Open Sans"/>
              <a:ea typeface="+mn-ea"/>
              <a:cs typeface="+mn-cs"/>
            </a:endParaRPr>
          </a:p>
        </p:txBody>
      </p:sp>
      <p:sp>
        <p:nvSpPr>
          <p:cNvPr id="7" name="Slide Number Placeholder 6">
            <a:extLst>
              <a:ext uri="{FF2B5EF4-FFF2-40B4-BE49-F238E27FC236}">
                <a16:creationId xmlns:a16="http://schemas.microsoft.com/office/drawing/2014/main" id="{32140468-A184-4BFC-965A-AC8C461044B2}"/>
              </a:ext>
            </a:extLst>
          </p:cNvPr>
          <p:cNvSpPr>
            <a:spLocks noGrp="1"/>
          </p:cNvSpPr>
          <p:nvPr>
            <p:ph type="sldNum" sz="quarter" idx="12"/>
          </p:nvPr>
        </p:nvSpPr>
        <p:spPr/>
        <p:txBody>
          <a:bodyPr/>
          <a:lstStyle/>
          <a:p>
            <a:pPr defTabSz="685800">
              <a:buClrTx/>
              <a:defRPr/>
            </a:pPr>
            <a:fld id="{3A93BCF5-A822-4033-88D0-CE017647B4F5}" type="slidenum">
              <a:rPr lang="nl-BE" kern="1200" smtClean="0">
                <a:solidFill>
                  <a:srgbClr val="FFFFFF">
                    <a:tint val="75000"/>
                  </a:srgbClr>
                </a:solidFill>
                <a:latin typeface="Open Sans"/>
                <a:ea typeface="+mn-ea"/>
                <a:cs typeface="+mn-cs"/>
              </a:rPr>
              <a:pPr defTabSz="685800">
                <a:buClrTx/>
                <a:defRPr/>
              </a:pPr>
              <a:t>‹nr.›</a:t>
            </a:fld>
            <a:endParaRPr lang="nl-BE" kern="1200">
              <a:solidFill>
                <a:srgbClr val="FFFFFF">
                  <a:tint val="75000"/>
                </a:srgbClr>
              </a:solidFill>
              <a:latin typeface="Open Sans"/>
              <a:ea typeface="+mn-ea"/>
              <a:cs typeface="+mn-cs"/>
            </a:endParaRPr>
          </a:p>
        </p:txBody>
      </p:sp>
    </p:spTree>
    <p:extLst>
      <p:ext uri="{BB962C8B-B14F-4D97-AF65-F5344CB8AC3E}">
        <p14:creationId xmlns:p14="http://schemas.microsoft.com/office/powerpoint/2010/main" val="28598120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el + Tussentitel + 3 Inhoud ">
    <p:spTree>
      <p:nvGrpSpPr>
        <p:cNvPr id="1" name=""/>
        <p:cNvGrpSpPr/>
        <p:nvPr/>
      </p:nvGrpSpPr>
      <p:grpSpPr>
        <a:xfrm>
          <a:off x="0" y="0"/>
          <a:ext cx="0" cy="0"/>
          <a:chOff x="0" y="0"/>
          <a:chExt cx="0" cy="0"/>
        </a:xfrm>
      </p:grpSpPr>
      <p:sp>
        <p:nvSpPr>
          <p:cNvPr id="5" name="Tijdelijke aanduiding voor voettekst 4">
            <a:extLst>
              <a:ext uri="{FF2B5EF4-FFF2-40B4-BE49-F238E27FC236}">
                <a16:creationId xmlns:a16="http://schemas.microsoft.com/office/drawing/2014/main" id="{84EBF8E1-91F2-4E4B-AF7C-1A2084AB5621}"/>
              </a:ext>
            </a:extLst>
          </p:cNvPr>
          <p:cNvSpPr>
            <a:spLocks noGrp="1"/>
          </p:cNvSpPr>
          <p:nvPr>
            <p:ph type="ftr" sz="quarter" idx="11"/>
          </p:nvPr>
        </p:nvSpPr>
        <p:spPr/>
        <p:txBody>
          <a:bodyPr/>
          <a:lstStyle/>
          <a:p>
            <a:endParaRPr lang="nl-BE"/>
          </a:p>
        </p:txBody>
      </p:sp>
      <p:sp>
        <p:nvSpPr>
          <p:cNvPr id="6" name="Tijdelijke aanduiding voor dianummer 5">
            <a:extLst>
              <a:ext uri="{FF2B5EF4-FFF2-40B4-BE49-F238E27FC236}">
                <a16:creationId xmlns:a16="http://schemas.microsoft.com/office/drawing/2014/main" id="{BEA04B5B-B226-4E77-B512-C407B06E7AB3}"/>
              </a:ext>
            </a:extLst>
          </p:cNvPr>
          <p:cNvSpPr>
            <a:spLocks noGrp="1"/>
          </p:cNvSpPr>
          <p:nvPr>
            <p:ph type="sldNum" sz="quarter" idx="12"/>
          </p:nvPr>
        </p:nvSpPr>
        <p:spPr/>
        <p:txBody>
          <a:bodyPr/>
          <a:lstStyle/>
          <a:p>
            <a:fld id="{1EABE038-A425-4CC0-917A-1DC3ED725B2E}" type="slidenum">
              <a:rPr lang="nl-BE" smtClean="0"/>
              <a:t>‹nr.›</a:t>
            </a:fld>
            <a:endParaRPr lang="nl-BE"/>
          </a:p>
        </p:txBody>
      </p:sp>
      <p:sp>
        <p:nvSpPr>
          <p:cNvPr id="7" name="Rechthoek 6">
            <a:extLst>
              <a:ext uri="{FF2B5EF4-FFF2-40B4-BE49-F238E27FC236}">
                <a16:creationId xmlns:a16="http://schemas.microsoft.com/office/drawing/2014/main" id="{6F45857B-E452-48F1-B0B6-4B82FEC46E0F}"/>
              </a:ext>
            </a:extLst>
          </p:cNvPr>
          <p:cNvSpPr/>
          <p:nvPr userDrawn="1"/>
        </p:nvSpPr>
        <p:spPr>
          <a:xfrm>
            <a:off x="0" y="0"/>
            <a:ext cx="164592" cy="5143500"/>
          </a:xfrm>
          <a:prstGeom prst="rect">
            <a:avLst/>
          </a:prstGeom>
          <a:solidFill>
            <a:srgbClr val="FFE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p>
        </p:txBody>
      </p:sp>
      <p:sp>
        <p:nvSpPr>
          <p:cNvPr id="8" name="Rechthoek 3">
            <a:extLst>
              <a:ext uri="{FF2B5EF4-FFF2-40B4-BE49-F238E27FC236}">
                <a16:creationId xmlns:a16="http://schemas.microsoft.com/office/drawing/2014/main" id="{23AF26AC-5CFB-4F6D-8A70-31DC3394C2C5}"/>
              </a:ext>
            </a:extLst>
          </p:cNvPr>
          <p:cNvSpPr/>
          <p:nvPr userDrawn="1"/>
        </p:nvSpPr>
        <p:spPr>
          <a:xfrm>
            <a:off x="629841" y="1183483"/>
            <a:ext cx="2430000" cy="346709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351000" rIns="135000" bIns="108000" rtlCol="0" anchor="t"/>
          <a:lstStyle/>
          <a:p>
            <a:pPr algn="ctr"/>
            <a:endParaRPr lang="nl-NL" sz="1200">
              <a:solidFill>
                <a:schemeClr val="tx1"/>
              </a:solidFill>
              <a:uFill>
                <a:solidFill>
                  <a:srgbClr val="FFE819"/>
                </a:solidFill>
              </a:uFill>
              <a:latin typeface="+mj-lt"/>
            </a:endParaRPr>
          </a:p>
        </p:txBody>
      </p:sp>
      <p:sp>
        <p:nvSpPr>
          <p:cNvPr id="9" name="Rechthoek 3">
            <a:extLst>
              <a:ext uri="{FF2B5EF4-FFF2-40B4-BE49-F238E27FC236}">
                <a16:creationId xmlns:a16="http://schemas.microsoft.com/office/drawing/2014/main" id="{1786B4DD-87B3-4870-B63C-2B803B4906F0}"/>
              </a:ext>
            </a:extLst>
          </p:cNvPr>
          <p:cNvSpPr/>
          <p:nvPr userDrawn="1"/>
        </p:nvSpPr>
        <p:spPr>
          <a:xfrm>
            <a:off x="3357000" y="1183483"/>
            <a:ext cx="2430000" cy="346709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351000" rIns="135000" bIns="108000" rtlCol="0" anchor="t"/>
          <a:lstStyle/>
          <a:p>
            <a:pPr algn="ctr"/>
            <a:endParaRPr lang="nl-NL" sz="1200">
              <a:solidFill>
                <a:srgbClr val="373636"/>
              </a:solidFill>
              <a:uFill>
                <a:solidFill>
                  <a:srgbClr val="FFE819"/>
                </a:solidFill>
              </a:uFill>
              <a:latin typeface="+mj-lt"/>
            </a:endParaRPr>
          </a:p>
        </p:txBody>
      </p:sp>
      <p:sp>
        <p:nvSpPr>
          <p:cNvPr id="10" name="Rechthoek 3">
            <a:extLst>
              <a:ext uri="{FF2B5EF4-FFF2-40B4-BE49-F238E27FC236}">
                <a16:creationId xmlns:a16="http://schemas.microsoft.com/office/drawing/2014/main" id="{892CD43D-9369-47DC-A190-4DABB5F648B9}"/>
              </a:ext>
            </a:extLst>
          </p:cNvPr>
          <p:cNvSpPr/>
          <p:nvPr userDrawn="1"/>
        </p:nvSpPr>
        <p:spPr>
          <a:xfrm>
            <a:off x="6084159" y="1194198"/>
            <a:ext cx="2430000" cy="346709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351000" rIns="135000" bIns="108000" rtlCol="0" anchor="t"/>
          <a:lstStyle/>
          <a:p>
            <a:pPr algn="ctr"/>
            <a:endParaRPr lang="nl-NL" sz="1200">
              <a:solidFill>
                <a:srgbClr val="373636"/>
              </a:solidFill>
              <a:uFill>
                <a:solidFill>
                  <a:srgbClr val="FFE819"/>
                </a:solidFill>
              </a:uFill>
              <a:latin typeface="+mj-lt"/>
            </a:endParaRPr>
          </a:p>
        </p:txBody>
      </p:sp>
      <p:sp>
        <p:nvSpPr>
          <p:cNvPr id="11" name="Text Placeholder 16">
            <a:extLst>
              <a:ext uri="{FF2B5EF4-FFF2-40B4-BE49-F238E27FC236}">
                <a16:creationId xmlns:a16="http://schemas.microsoft.com/office/drawing/2014/main" id="{B516FA6D-8E9F-4C9C-BA50-CC09DCED4072}"/>
              </a:ext>
            </a:extLst>
          </p:cNvPr>
          <p:cNvSpPr>
            <a:spLocks noGrp="1"/>
          </p:cNvSpPr>
          <p:nvPr>
            <p:ph type="body" sz="quarter" idx="14"/>
          </p:nvPr>
        </p:nvSpPr>
        <p:spPr>
          <a:xfrm>
            <a:off x="750376" y="1428592"/>
            <a:ext cx="2188931" cy="583676"/>
          </a:xfrm>
        </p:spPr>
        <p:txBody>
          <a:bodyPr anchor="b">
            <a:noAutofit/>
          </a:bodyPr>
          <a:lstStyle>
            <a:lvl1pPr marL="0" algn="ctr" defTabSz="685800" rtl="0" eaLnBrk="1" latinLnBrk="0" hangingPunct="1">
              <a:defRPr lang="en-US" sz="1800" b="1" kern="1200" dirty="0" smtClean="0">
                <a:solidFill>
                  <a:schemeClr val="tx2"/>
                </a:solidFill>
                <a:uFill>
                  <a:solidFill>
                    <a:srgbClr val="FFE819"/>
                  </a:solidFill>
                </a:uFill>
                <a:latin typeface="+mj-lt"/>
                <a:ea typeface="+mn-ea"/>
                <a:cs typeface="+mn-cs"/>
              </a:defRPr>
            </a:lvl1pPr>
          </a:lstStyle>
          <a:p>
            <a:pPr lvl="0"/>
            <a:r>
              <a:rPr lang="nl-NL"/>
              <a:t>Klikken om de tekststijl van het model te bewerken</a:t>
            </a:r>
          </a:p>
        </p:txBody>
      </p:sp>
      <p:sp>
        <p:nvSpPr>
          <p:cNvPr id="13" name="Text Placeholder 16">
            <a:extLst>
              <a:ext uri="{FF2B5EF4-FFF2-40B4-BE49-F238E27FC236}">
                <a16:creationId xmlns:a16="http://schemas.microsoft.com/office/drawing/2014/main" id="{4903B434-F0DF-4A38-AD25-1AC6AC8F3084}"/>
              </a:ext>
            </a:extLst>
          </p:cNvPr>
          <p:cNvSpPr>
            <a:spLocks noGrp="1"/>
          </p:cNvSpPr>
          <p:nvPr>
            <p:ph type="body" sz="quarter" idx="15"/>
          </p:nvPr>
        </p:nvSpPr>
        <p:spPr>
          <a:xfrm>
            <a:off x="3477535" y="1428592"/>
            <a:ext cx="2188931" cy="583676"/>
          </a:xfrm>
        </p:spPr>
        <p:txBody>
          <a:bodyPr anchor="b">
            <a:noAutofit/>
          </a:bodyPr>
          <a:lstStyle>
            <a:lvl1pPr marL="0" algn="ctr" defTabSz="685800" rtl="0" eaLnBrk="1" latinLnBrk="0" hangingPunct="1">
              <a:defRPr lang="en-US" sz="1800" b="1" kern="1200" dirty="0" smtClean="0">
                <a:solidFill>
                  <a:schemeClr val="tx2"/>
                </a:solidFill>
                <a:uFill>
                  <a:solidFill>
                    <a:srgbClr val="FFE819"/>
                  </a:solidFill>
                </a:uFill>
                <a:latin typeface="+mj-lt"/>
                <a:ea typeface="+mn-ea"/>
                <a:cs typeface="+mn-cs"/>
              </a:defRPr>
            </a:lvl1pPr>
          </a:lstStyle>
          <a:p>
            <a:pPr lvl="0"/>
            <a:r>
              <a:rPr lang="nl-NL"/>
              <a:t>Klikken om de tekststijl van het model te bewerken</a:t>
            </a:r>
          </a:p>
        </p:txBody>
      </p:sp>
      <p:sp>
        <p:nvSpPr>
          <p:cNvPr id="14" name="Text Placeholder 16">
            <a:extLst>
              <a:ext uri="{FF2B5EF4-FFF2-40B4-BE49-F238E27FC236}">
                <a16:creationId xmlns:a16="http://schemas.microsoft.com/office/drawing/2014/main" id="{4F757132-B6AF-4A2B-9F9B-07AB94E88C17}"/>
              </a:ext>
            </a:extLst>
          </p:cNvPr>
          <p:cNvSpPr>
            <a:spLocks noGrp="1"/>
          </p:cNvSpPr>
          <p:nvPr>
            <p:ph type="body" sz="quarter" idx="16"/>
          </p:nvPr>
        </p:nvSpPr>
        <p:spPr>
          <a:xfrm>
            <a:off x="6204694" y="1439307"/>
            <a:ext cx="2188931" cy="583676"/>
          </a:xfrm>
        </p:spPr>
        <p:txBody>
          <a:bodyPr anchor="b">
            <a:noAutofit/>
          </a:bodyPr>
          <a:lstStyle>
            <a:lvl1pPr marL="0" algn="ctr" defTabSz="685800" rtl="0" eaLnBrk="1" latinLnBrk="0" hangingPunct="1">
              <a:defRPr lang="en-US" sz="1800" b="1" kern="1200" dirty="0" smtClean="0">
                <a:solidFill>
                  <a:schemeClr val="tx2"/>
                </a:solidFill>
                <a:uFill>
                  <a:solidFill>
                    <a:srgbClr val="FFE819"/>
                  </a:solidFill>
                </a:uFill>
                <a:latin typeface="+mj-lt"/>
                <a:ea typeface="+mn-ea"/>
                <a:cs typeface="+mn-cs"/>
              </a:defRPr>
            </a:lvl1pPr>
          </a:lstStyle>
          <a:p>
            <a:pPr lvl="0"/>
            <a:r>
              <a:rPr lang="nl-NL"/>
              <a:t>Klikken om de tekststijl van het model te bewerken</a:t>
            </a:r>
          </a:p>
        </p:txBody>
      </p:sp>
      <p:sp>
        <p:nvSpPr>
          <p:cNvPr id="15" name="Rectangle 14">
            <a:extLst>
              <a:ext uri="{FF2B5EF4-FFF2-40B4-BE49-F238E27FC236}">
                <a16:creationId xmlns:a16="http://schemas.microsoft.com/office/drawing/2014/main" id="{D870A25B-699D-4D15-BC83-0201815D2734}"/>
              </a:ext>
            </a:extLst>
          </p:cNvPr>
          <p:cNvSpPr/>
          <p:nvPr userDrawn="1"/>
        </p:nvSpPr>
        <p:spPr>
          <a:xfrm>
            <a:off x="1728568" y="2231401"/>
            <a:ext cx="231917" cy="5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latin typeface="+mj-lt"/>
            </a:endParaRPr>
          </a:p>
        </p:txBody>
      </p:sp>
      <p:sp>
        <p:nvSpPr>
          <p:cNvPr id="17" name="Rectangle 16">
            <a:extLst>
              <a:ext uri="{FF2B5EF4-FFF2-40B4-BE49-F238E27FC236}">
                <a16:creationId xmlns:a16="http://schemas.microsoft.com/office/drawing/2014/main" id="{5A5DD0C0-8DD0-4CF1-A9DC-5F39B9B29250}"/>
              </a:ext>
            </a:extLst>
          </p:cNvPr>
          <p:cNvSpPr/>
          <p:nvPr userDrawn="1"/>
        </p:nvSpPr>
        <p:spPr>
          <a:xfrm>
            <a:off x="4366084" y="2231401"/>
            <a:ext cx="231917" cy="5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latin typeface="+mj-lt"/>
            </a:endParaRPr>
          </a:p>
        </p:txBody>
      </p:sp>
      <p:sp>
        <p:nvSpPr>
          <p:cNvPr id="19" name="Rectangle 18">
            <a:extLst>
              <a:ext uri="{FF2B5EF4-FFF2-40B4-BE49-F238E27FC236}">
                <a16:creationId xmlns:a16="http://schemas.microsoft.com/office/drawing/2014/main" id="{6047A5D2-E535-4929-8474-B0DFBDAC3AAA}"/>
              </a:ext>
            </a:extLst>
          </p:cNvPr>
          <p:cNvSpPr/>
          <p:nvPr userDrawn="1"/>
        </p:nvSpPr>
        <p:spPr>
          <a:xfrm>
            <a:off x="7182886" y="2242116"/>
            <a:ext cx="231917" cy="5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latin typeface="+mj-lt"/>
            </a:endParaRPr>
          </a:p>
        </p:txBody>
      </p:sp>
      <p:sp>
        <p:nvSpPr>
          <p:cNvPr id="21" name="Text Placeholder 20">
            <a:extLst>
              <a:ext uri="{FF2B5EF4-FFF2-40B4-BE49-F238E27FC236}">
                <a16:creationId xmlns:a16="http://schemas.microsoft.com/office/drawing/2014/main" id="{E566FEB3-9583-4476-870F-897012632146}"/>
              </a:ext>
            </a:extLst>
          </p:cNvPr>
          <p:cNvSpPr>
            <a:spLocks noGrp="1"/>
          </p:cNvSpPr>
          <p:nvPr>
            <p:ph type="body" sz="quarter" idx="20"/>
          </p:nvPr>
        </p:nvSpPr>
        <p:spPr>
          <a:xfrm>
            <a:off x="750376" y="2504535"/>
            <a:ext cx="2189700" cy="1992600"/>
          </a:xfrm>
        </p:spPr>
        <p:txBody>
          <a:bodyPr>
            <a:noAutofit/>
          </a:bodyPr>
          <a:lstStyle>
            <a:lvl1pPr marL="172800" indent="-172800">
              <a:buFont typeface="Wingdings" panose="05000000000000000000" pitchFamily="2" charset="2"/>
              <a:buChar char="§"/>
              <a:defRPr sz="1500">
                <a:latin typeface="+mn-lt"/>
              </a:defRPr>
            </a:lvl1pPr>
            <a:lvl2pPr marL="345600">
              <a:defRPr/>
            </a:lvl2pPr>
            <a:lvl3pPr marL="518400">
              <a:defRPr/>
            </a:lvl3pPr>
            <a:lvl4pPr marL="691200">
              <a:defRPr/>
            </a:lvl4pPr>
            <a:lvl5pPr marL="864000">
              <a:defRPr/>
            </a:lvl5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26" name="Text Placeholder 20">
            <a:extLst>
              <a:ext uri="{FF2B5EF4-FFF2-40B4-BE49-F238E27FC236}">
                <a16:creationId xmlns:a16="http://schemas.microsoft.com/office/drawing/2014/main" id="{EB0C5E13-305D-4093-8357-BB356F02F7B9}"/>
              </a:ext>
            </a:extLst>
          </p:cNvPr>
          <p:cNvSpPr>
            <a:spLocks noGrp="1"/>
          </p:cNvSpPr>
          <p:nvPr>
            <p:ph type="body" sz="quarter" idx="21"/>
          </p:nvPr>
        </p:nvSpPr>
        <p:spPr>
          <a:xfrm>
            <a:off x="3476765" y="2504535"/>
            <a:ext cx="2189700" cy="1992600"/>
          </a:xfrm>
        </p:spPr>
        <p:txBody>
          <a:bodyPr>
            <a:noAutofit/>
          </a:bodyPr>
          <a:lstStyle>
            <a:lvl1pPr marL="172800" indent="-172800">
              <a:buFont typeface="Wingdings" panose="05000000000000000000" pitchFamily="2" charset="2"/>
              <a:buChar char="§"/>
              <a:defRPr sz="1500">
                <a:latin typeface="+mn-lt"/>
              </a:defRPr>
            </a:lvl1pPr>
            <a:lvl2pPr marL="345600">
              <a:defRPr/>
            </a:lvl2pPr>
            <a:lvl3pPr marL="518400">
              <a:defRPr/>
            </a:lvl3pPr>
            <a:lvl4pPr marL="691200">
              <a:defRPr/>
            </a:lvl4pPr>
            <a:lvl5pPr marL="864000">
              <a:defRPr/>
            </a:lvl5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27" name="Text Placeholder 20">
            <a:extLst>
              <a:ext uri="{FF2B5EF4-FFF2-40B4-BE49-F238E27FC236}">
                <a16:creationId xmlns:a16="http://schemas.microsoft.com/office/drawing/2014/main" id="{A9B79223-F299-4F48-B8EE-17FF3C2046EB}"/>
              </a:ext>
            </a:extLst>
          </p:cNvPr>
          <p:cNvSpPr>
            <a:spLocks noGrp="1"/>
          </p:cNvSpPr>
          <p:nvPr>
            <p:ph type="body" sz="quarter" idx="22"/>
          </p:nvPr>
        </p:nvSpPr>
        <p:spPr>
          <a:xfrm>
            <a:off x="6203155" y="2504535"/>
            <a:ext cx="2189700" cy="1992600"/>
          </a:xfrm>
        </p:spPr>
        <p:txBody>
          <a:bodyPr>
            <a:noAutofit/>
          </a:bodyPr>
          <a:lstStyle>
            <a:lvl1pPr marL="172800" indent="-172800">
              <a:buFont typeface="Wingdings" panose="05000000000000000000" pitchFamily="2" charset="2"/>
              <a:buChar char="§"/>
              <a:defRPr sz="1500">
                <a:latin typeface="+mn-lt"/>
              </a:defRPr>
            </a:lvl1pPr>
            <a:lvl2pPr marL="345600">
              <a:defRPr/>
            </a:lvl2pPr>
            <a:lvl3pPr marL="518400">
              <a:defRPr/>
            </a:lvl3pPr>
            <a:lvl4pPr marL="691200">
              <a:defRPr/>
            </a:lvl4pPr>
            <a:lvl5pPr marL="864000">
              <a:defRPr/>
            </a:lvl5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20" name="Titel 1">
            <a:extLst>
              <a:ext uri="{FF2B5EF4-FFF2-40B4-BE49-F238E27FC236}">
                <a16:creationId xmlns:a16="http://schemas.microsoft.com/office/drawing/2014/main" id="{EACFD26D-5C2D-4D4C-BF5B-D87C120620C3}"/>
              </a:ext>
            </a:extLst>
          </p:cNvPr>
          <p:cNvSpPr>
            <a:spLocks noGrp="1"/>
          </p:cNvSpPr>
          <p:nvPr>
            <p:ph type="title" hasCustomPrompt="1"/>
          </p:nvPr>
        </p:nvSpPr>
        <p:spPr>
          <a:xfrm>
            <a:off x="627459" y="552265"/>
            <a:ext cx="7886700" cy="527633"/>
          </a:xfrm>
          <a:prstGeom prst="rect">
            <a:avLst/>
          </a:prstGeom>
        </p:spPr>
        <p:txBody>
          <a:bodyPr anchor="t"/>
          <a:lstStyle>
            <a:lvl1pPr>
              <a:defRPr/>
            </a:lvl1pPr>
          </a:lstStyle>
          <a:p>
            <a:r>
              <a:rPr lang="nl-NL"/>
              <a:t>Hoofdtitel</a:t>
            </a:r>
            <a:endParaRPr lang="nl-BE"/>
          </a:p>
        </p:txBody>
      </p:sp>
      <p:sp>
        <p:nvSpPr>
          <p:cNvPr id="22" name="Tijdelijke aanduiding voor tekst 9">
            <a:extLst>
              <a:ext uri="{FF2B5EF4-FFF2-40B4-BE49-F238E27FC236}">
                <a16:creationId xmlns:a16="http://schemas.microsoft.com/office/drawing/2014/main" id="{CC9879FD-0861-47BA-AB16-D81A3B7D1A0F}"/>
              </a:ext>
            </a:extLst>
          </p:cNvPr>
          <p:cNvSpPr>
            <a:spLocks noGrp="1"/>
          </p:cNvSpPr>
          <p:nvPr>
            <p:ph type="body" sz="quarter" idx="13" hasCustomPrompt="1"/>
          </p:nvPr>
        </p:nvSpPr>
        <p:spPr>
          <a:xfrm>
            <a:off x="627460" y="276225"/>
            <a:ext cx="7886699" cy="276039"/>
          </a:xfrm>
        </p:spPr>
        <p:txBody>
          <a:bodyPr anchor="ctr">
            <a:normAutofit/>
          </a:bodyPr>
          <a:lstStyle>
            <a:lvl1pPr>
              <a:defRPr sz="1500" b="0" u="none" cap="all" baseline="0">
                <a:solidFill>
                  <a:schemeClr val="tx1"/>
                </a:solidFill>
              </a:defRPr>
            </a:lvl1pPr>
          </a:lstStyle>
          <a:p>
            <a:pPr lvl="0"/>
            <a:r>
              <a:rPr lang="nl-BE"/>
              <a:t>BOVENTITEL</a:t>
            </a:r>
          </a:p>
        </p:txBody>
      </p:sp>
    </p:spTree>
    <p:extLst>
      <p:ext uri="{BB962C8B-B14F-4D97-AF65-F5344CB8AC3E}">
        <p14:creationId xmlns:p14="http://schemas.microsoft.com/office/powerpoint/2010/main" val="3032535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E581F6-020B-4130-9258-78653AA23AD9}"/>
              </a:ext>
            </a:extLst>
          </p:cNvPr>
          <p:cNvSpPr>
            <a:spLocks noGrp="1"/>
          </p:cNvSpPr>
          <p:nvPr>
            <p:ph type="ctrTitle"/>
          </p:nvPr>
        </p:nvSpPr>
        <p:spPr>
          <a:xfrm>
            <a:off x="2019300" y="841772"/>
            <a:ext cx="5981700" cy="1790700"/>
          </a:xfrm>
          <a:ln>
            <a:noFill/>
          </a:ln>
        </p:spPr>
        <p:txBody>
          <a:bodyPr anchor="b"/>
          <a:lstStyle>
            <a:lvl1pPr algn="l">
              <a:defRPr sz="4500">
                <a:solidFill>
                  <a:schemeClr val="tx1"/>
                </a:solidFill>
              </a:defRPr>
            </a:lvl1pPr>
          </a:lstStyle>
          <a:p>
            <a:r>
              <a:rPr lang="en-US"/>
              <a:t>Click to edit Master title style</a:t>
            </a:r>
            <a:endParaRPr lang="nl-BE" dirty="0"/>
          </a:p>
        </p:txBody>
      </p:sp>
      <p:sp>
        <p:nvSpPr>
          <p:cNvPr id="3" name="Subtitle 2">
            <a:extLst>
              <a:ext uri="{FF2B5EF4-FFF2-40B4-BE49-F238E27FC236}">
                <a16:creationId xmlns:a16="http://schemas.microsoft.com/office/drawing/2014/main" id="{7EAB7778-6D79-4DF6-A6C4-F669A2F95E01}"/>
              </a:ext>
            </a:extLst>
          </p:cNvPr>
          <p:cNvSpPr>
            <a:spLocks noGrp="1"/>
          </p:cNvSpPr>
          <p:nvPr>
            <p:ph type="subTitle" idx="1"/>
          </p:nvPr>
        </p:nvSpPr>
        <p:spPr>
          <a:xfrm>
            <a:off x="2019299" y="2701528"/>
            <a:ext cx="5981700" cy="1241822"/>
          </a:xfrm>
        </p:spPr>
        <p:txBody>
          <a:bodyPr>
            <a:normAutofit/>
          </a:bodyPr>
          <a:lstStyle>
            <a:lvl1pPr marL="0" indent="0" algn="l">
              <a:buNone/>
              <a:defRPr sz="2100" b="1">
                <a:solidFill>
                  <a:schemeClr val="bg2"/>
                </a:solidFill>
                <a:latin typeface="+mj-lt"/>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nl-BE" dirty="0"/>
          </a:p>
        </p:txBody>
      </p:sp>
      <p:cxnSp>
        <p:nvCxnSpPr>
          <p:cNvPr id="12" name="Straight Connector 11">
            <a:extLst>
              <a:ext uri="{FF2B5EF4-FFF2-40B4-BE49-F238E27FC236}">
                <a16:creationId xmlns:a16="http://schemas.microsoft.com/office/drawing/2014/main" id="{ECFEAA23-DDAF-4ECF-8706-562D6DF86456}"/>
              </a:ext>
            </a:extLst>
          </p:cNvPr>
          <p:cNvCxnSpPr>
            <a:cxnSpLocks/>
          </p:cNvCxnSpPr>
          <p:nvPr userDrawn="1"/>
        </p:nvCxnSpPr>
        <p:spPr>
          <a:xfrm>
            <a:off x="1327150" y="1371600"/>
            <a:ext cx="0" cy="3771900"/>
          </a:xfrm>
          <a:prstGeom prst="line">
            <a:avLst/>
          </a:prstGeom>
          <a:ln w="5080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5" name="Graphic 4">
            <a:extLst>
              <a:ext uri="{FF2B5EF4-FFF2-40B4-BE49-F238E27FC236}">
                <a16:creationId xmlns:a16="http://schemas.microsoft.com/office/drawing/2014/main" id="{1BDACAD1-6D81-4C4C-A2D4-CDF9E180DD76}"/>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 y="0"/>
            <a:ext cx="2615327" cy="880110"/>
          </a:xfrm>
          <a:prstGeom prst="rect">
            <a:avLst/>
          </a:prstGeom>
        </p:spPr>
      </p:pic>
    </p:spTree>
    <p:extLst>
      <p:ext uri="{BB962C8B-B14F-4D97-AF65-F5344CB8AC3E}">
        <p14:creationId xmlns:p14="http://schemas.microsoft.com/office/powerpoint/2010/main" val="1096161786"/>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showMasterSp="0" type="title" preserve="1">
  <p:cSld name="Title Slide Alt">
    <p:spTree>
      <p:nvGrpSpPr>
        <p:cNvPr id="1" name=""/>
        <p:cNvGrpSpPr/>
        <p:nvPr/>
      </p:nvGrpSpPr>
      <p:grpSpPr>
        <a:xfrm>
          <a:off x="0" y="0"/>
          <a:ext cx="0" cy="0"/>
          <a:chOff x="0" y="0"/>
          <a:chExt cx="0" cy="0"/>
        </a:xfrm>
      </p:grpSpPr>
      <p:pic>
        <p:nvPicPr>
          <p:cNvPr id="15" name="Graphic 14">
            <a:extLst>
              <a:ext uri="{FF2B5EF4-FFF2-40B4-BE49-F238E27FC236}">
                <a16:creationId xmlns:a16="http://schemas.microsoft.com/office/drawing/2014/main" id="{FA6F8242-4BB9-4292-937E-562A121F5458}"/>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 y="0"/>
            <a:ext cx="2615327" cy="880110"/>
          </a:xfrm>
          <a:prstGeom prst="rect">
            <a:avLst/>
          </a:prstGeom>
        </p:spPr>
      </p:pic>
      <p:pic>
        <p:nvPicPr>
          <p:cNvPr id="7" name="Graphic 6">
            <a:extLst>
              <a:ext uri="{FF2B5EF4-FFF2-40B4-BE49-F238E27FC236}">
                <a16:creationId xmlns:a16="http://schemas.microsoft.com/office/drawing/2014/main" id="{E3E8BA1A-D532-4BB0-95AC-828E6AD91651}"/>
              </a:ext>
            </a:extLst>
          </p:cNvPr>
          <p:cNvPicPr>
            <a:picLocks noChangeAspect="1"/>
          </p:cNvPicPr>
          <p:nvPr userDrawn="1"/>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16139" b="51180"/>
          <a:stretch/>
        </p:blipFill>
        <p:spPr>
          <a:xfrm>
            <a:off x="0" y="2632473"/>
            <a:ext cx="4309081" cy="2511028"/>
          </a:xfrm>
          <a:prstGeom prst="rect">
            <a:avLst/>
          </a:prstGeom>
        </p:spPr>
      </p:pic>
      <p:pic>
        <p:nvPicPr>
          <p:cNvPr id="10" name="Graphic 9">
            <a:extLst>
              <a:ext uri="{FF2B5EF4-FFF2-40B4-BE49-F238E27FC236}">
                <a16:creationId xmlns:a16="http://schemas.microsoft.com/office/drawing/2014/main" id="{4BA03052-2DBD-45CD-8AA4-36802A11A87D}"/>
              </a:ext>
            </a:extLst>
          </p:cNvPr>
          <p:cNvPicPr>
            <a:picLocks noChangeAspect="1"/>
          </p:cNvPicPr>
          <p:nvPr userDrawn="1"/>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16139" b="29877"/>
          <a:stretch/>
        </p:blipFill>
        <p:spPr>
          <a:xfrm rot="10800000">
            <a:off x="4834921" y="0"/>
            <a:ext cx="4309079" cy="3606801"/>
          </a:xfrm>
          <a:prstGeom prst="rect">
            <a:avLst/>
          </a:prstGeom>
        </p:spPr>
      </p:pic>
      <p:pic>
        <p:nvPicPr>
          <p:cNvPr id="11" name="Graphic 10">
            <a:extLst>
              <a:ext uri="{FF2B5EF4-FFF2-40B4-BE49-F238E27FC236}">
                <a16:creationId xmlns:a16="http://schemas.microsoft.com/office/drawing/2014/main" id="{788B7EA4-D0C8-4CD4-BFFC-71BE0A5A16D6}"/>
              </a:ext>
            </a:extLst>
          </p:cNvPr>
          <p:cNvPicPr>
            <a:picLocks noChangeAspect="1"/>
          </p:cNvPicPr>
          <p:nvPr userDrawn="1"/>
        </p:nvPicPr>
        <p:blipFill rotWithShape="1">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81513" b="16223"/>
          <a:stretch/>
        </p:blipFill>
        <p:spPr>
          <a:xfrm rot="16200000">
            <a:off x="6514498" y="2513995"/>
            <a:ext cx="949928" cy="4309079"/>
          </a:xfrm>
          <a:prstGeom prst="rect">
            <a:avLst/>
          </a:prstGeom>
        </p:spPr>
      </p:pic>
      <p:sp>
        <p:nvSpPr>
          <p:cNvPr id="2" name="Title 1">
            <a:extLst>
              <a:ext uri="{FF2B5EF4-FFF2-40B4-BE49-F238E27FC236}">
                <a16:creationId xmlns:a16="http://schemas.microsoft.com/office/drawing/2014/main" id="{9EE581F6-020B-4130-9258-78653AA23AD9}"/>
              </a:ext>
            </a:extLst>
          </p:cNvPr>
          <p:cNvSpPr>
            <a:spLocks noGrp="1"/>
          </p:cNvSpPr>
          <p:nvPr>
            <p:ph type="ctrTitle"/>
          </p:nvPr>
        </p:nvSpPr>
        <p:spPr>
          <a:xfrm>
            <a:off x="2019300" y="841772"/>
            <a:ext cx="5981700" cy="1790700"/>
          </a:xfrm>
          <a:ln>
            <a:noFill/>
          </a:ln>
        </p:spPr>
        <p:txBody>
          <a:bodyPr anchor="b"/>
          <a:lstStyle>
            <a:lvl1pPr algn="l">
              <a:defRPr sz="4500">
                <a:solidFill>
                  <a:schemeClr val="tx1"/>
                </a:solidFill>
              </a:defRPr>
            </a:lvl1pPr>
          </a:lstStyle>
          <a:p>
            <a:r>
              <a:rPr lang="en-US"/>
              <a:t>Click to edit Master title style</a:t>
            </a:r>
            <a:endParaRPr lang="nl-BE" dirty="0"/>
          </a:p>
        </p:txBody>
      </p:sp>
      <p:sp>
        <p:nvSpPr>
          <p:cNvPr id="3" name="Subtitle 2">
            <a:extLst>
              <a:ext uri="{FF2B5EF4-FFF2-40B4-BE49-F238E27FC236}">
                <a16:creationId xmlns:a16="http://schemas.microsoft.com/office/drawing/2014/main" id="{7EAB7778-6D79-4DF6-A6C4-F669A2F95E01}"/>
              </a:ext>
            </a:extLst>
          </p:cNvPr>
          <p:cNvSpPr>
            <a:spLocks noGrp="1"/>
          </p:cNvSpPr>
          <p:nvPr>
            <p:ph type="subTitle" idx="1"/>
          </p:nvPr>
        </p:nvSpPr>
        <p:spPr>
          <a:xfrm>
            <a:off x="2019299" y="2701528"/>
            <a:ext cx="5981700" cy="1241822"/>
          </a:xfrm>
        </p:spPr>
        <p:txBody>
          <a:bodyPr>
            <a:normAutofit/>
          </a:bodyPr>
          <a:lstStyle>
            <a:lvl1pPr marL="0" indent="0" algn="l">
              <a:buNone/>
              <a:defRPr sz="2100" b="1">
                <a:solidFill>
                  <a:schemeClr val="bg2"/>
                </a:solidFill>
                <a:latin typeface="+mj-lt"/>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nl-BE" dirty="0"/>
          </a:p>
        </p:txBody>
      </p:sp>
    </p:spTree>
    <p:extLst>
      <p:ext uri="{BB962C8B-B14F-4D97-AF65-F5344CB8AC3E}">
        <p14:creationId xmlns:p14="http://schemas.microsoft.com/office/powerpoint/2010/main" val="2627017793"/>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56D8CF-CC50-45AF-B893-788C9B5CF1A0}"/>
              </a:ext>
            </a:extLst>
          </p:cNvPr>
          <p:cNvSpPr>
            <a:spLocks noGrp="1"/>
          </p:cNvSpPr>
          <p:nvPr>
            <p:ph type="title"/>
          </p:nvPr>
        </p:nvSpPr>
        <p:spPr/>
        <p:txBody>
          <a:bodyPr/>
          <a:lstStyle/>
          <a:p>
            <a:r>
              <a:rPr lang="en-US"/>
              <a:t>Click to edit Master title style</a:t>
            </a:r>
            <a:endParaRPr lang="nl-BE"/>
          </a:p>
        </p:txBody>
      </p:sp>
      <p:sp>
        <p:nvSpPr>
          <p:cNvPr id="3" name="Content Placeholder 2">
            <a:extLst>
              <a:ext uri="{FF2B5EF4-FFF2-40B4-BE49-F238E27FC236}">
                <a16:creationId xmlns:a16="http://schemas.microsoft.com/office/drawing/2014/main" id="{19BF5ED4-3321-43A2-BF8F-CC9F5E7CEF48}"/>
              </a:ext>
            </a:extLst>
          </p:cNvPr>
          <p:cNvSpPr>
            <a:spLocks noGrp="1"/>
          </p:cNvSpPr>
          <p:nvPr>
            <p:ph idx="1"/>
          </p:nvPr>
        </p:nvSpPr>
        <p:spPr>
          <a:xfrm>
            <a:off x="628650" y="1369219"/>
            <a:ext cx="7886700" cy="29614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Date Placeholder 3">
            <a:extLst>
              <a:ext uri="{FF2B5EF4-FFF2-40B4-BE49-F238E27FC236}">
                <a16:creationId xmlns:a16="http://schemas.microsoft.com/office/drawing/2014/main" id="{7B736B28-74B1-4F52-849F-4513B32A2BC2}"/>
              </a:ext>
            </a:extLst>
          </p:cNvPr>
          <p:cNvSpPr>
            <a:spLocks noGrp="1"/>
          </p:cNvSpPr>
          <p:nvPr>
            <p:ph type="dt" sz="half" idx="10"/>
          </p:nvPr>
        </p:nvSpPr>
        <p:spPr/>
        <p:txBody>
          <a:bodyPr/>
          <a:lstStyle/>
          <a:p>
            <a:r>
              <a:rPr lang="nl-BE" dirty="0"/>
              <a:t>20.08.21</a:t>
            </a:r>
          </a:p>
        </p:txBody>
      </p:sp>
      <p:sp>
        <p:nvSpPr>
          <p:cNvPr id="5" name="Footer Placeholder 4">
            <a:extLst>
              <a:ext uri="{FF2B5EF4-FFF2-40B4-BE49-F238E27FC236}">
                <a16:creationId xmlns:a16="http://schemas.microsoft.com/office/drawing/2014/main" id="{02FA7C6B-8B0F-4AD6-AA84-F354571E8B76}"/>
              </a:ext>
            </a:extLst>
          </p:cNvPr>
          <p:cNvSpPr>
            <a:spLocks noGrp="1"/>
          </p:cNvSpPr>
          <p:nvPr>
            <p:ph type="ftr" sz="quarter" idx="11"/>
          </p:nvPr>
        </p:nvSpPr>
        <p:spPr/>
        <p:txBody>
          <a:bodyPr/>
          <a:lstStyle/>
          <a:p>
            <a:endParaRPr lang="nl-BE"/>
          </a:p>
        </p:txBody>
      </p:sp>
      <p:sp>
        <p:nvSpPr>
          <p:cNvPr id="6" name="Slide Number Placeholder 5">
            <a:extLst>
              <a:ext uri="{FF2B5EF4-FFF2-40B4-BE49-F238E27FC236}">
                <a16:creationId xmlns:a16="http://schemas.microsoft.com/office/drawing/2014/main" id="{D12BD542-D6E5-405E-A8FD-3237DD403372}"/>
              </a:ext>
            </a:extLst>
          </p:cNvPr>
          <p:cNvSpPr>
            <a:spLocks noGrp="1"/>
          </p:cNvSpPr>
          <p:nvPr>
            <p:ph type="sldNum" sz="quarter" idx="12"/>
          </p:nvPr>
        </p:nvSpPr>
        <p:spPr/>
        <p:txBody>
          <a:bodyPr/>
          <a:lstStyle/>
          <a:p>
            <a:fld id="{3A93BCF5-A822-4033-88D0-CE017647B4F5}" type="slidenum">
              <a:rPr lang="nl-BE" smtClean="0"/>
              <a:t>‹nr.›</a:t>
            </a:fld>
            <a:endParaRPr lang="nl-BE"/>
          </a:p>
        </p:txBody>
      </p:sp>
    </p:spTree>
    <p:extLst>
      <p:ext uri="{BB962C8B-B14F-4D97-AF65-F5344CB8AC3E}">
        <p14:creationId xmlns:p14="http://schemas.microsoft.com/office/powerpoint/2010/main" val="3825447711"/>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9E9A7E-1032-436E-9F71-B93878F4E832}"/>
              </a:ext>
            </a:extLst>
          </p:cNvPr>
          <p:cNvSpPr>
            <a:spLocks noGrp="1"/>
          </p:cNvSpPr>
          <p:nvPr>
            <p:ph type="title"/>
          </p:nvPr>
        </p:nvSpPr>
        <p:spPr>
          <a:xfrm>
            <a:off x="623888" y="1282304"/>
            <a:ext cx="7886700" cy="2139553"/>
          </a:xfrm>
        </p:spPr>
        <p:txBody>
          <a:bodyPr anchor="b"/>
          <a:lstStyle>
            <a:lvl1pPr>
              <a:defRPr sz="4500">
                <a:solidFill>
                  <a:schemeClr val="bg2"/>
                </a:solidFill>
              </a:defRPr>
            </a:lvl1pPr>
          </a:lstStyle>
          <a:p>
            <a:r>
              <a:rPr lang="en-US"/>
              <a:t>Click to edit Master title style</a:t>
            </a:r>
            <a:endParaRPr lang="nl-BE" dirty="0"/>
          </a:p>
        </p:txBody>
      </p:sp>
      <p:sp>
        <p:nvSpPr>
          <p:cNvPr id="3" name="Text Placeholder 2">
            <a:extLst>
              <a:ext uri="{FF2B5EF4-FFF2-40B4-BE49-F238E27FC236}">
                <a16:creationId xmlns:a16="http://schemas.microsoft.com/office/drawing/2014/main" id="{DD4F41FB-FBC7-4B45-BB62-7FFB37619F98}"/>
              </a:ext>
            </a:extLst>
          </p:cNvPr>
          <p:cNvSpPr>
            <a:spLocks noGrp="1"/>
          </p:cNvSpPr>
          <p:nvPr>
            <p:ph type="body" idx="1"/>
          </p:nvPr>
        </p:nvSpPr>
        <p:spPr>
          <a:xfrm>
            <a:off x="623888" y="3442098"/>
            <a:ext cx="7886700" cy="1047353"/>
          </a:xfrm>
        </p:spPr>
        <p:txBody>
          <a:bodyPr/>
          <a:lstStyle>
            <a:lvl1pPr marL="0" indent="0">
              <a:buNone/>
              <a:defRPr sz="18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2BFBC5B-CF5F-4F8C-BEA1-FC5F52EC1014}"/>
              </a:ext>
            </a:extLst>
          </p:cNvPr>
          <p:cNvSpPr>
            <a:spLocks noGrp="1"/>
          </p:cNvSpPr>
          <p:nvPr>
            <p:ph type="dt" sz="half" idx="10"/>
          </p:nvPr>
        </p:nvSpPr>
        <p:spPr/>
        <p:txBody>
          <a:bodyPr/>
          <a:lstStyle/>
          <a:p>
            <a:r>
              <a:rPr lang="nl-BE" dirty="0"/>
              <a:t>20.08.21</a:t>
            </a:r>
          </a:p>
        </p:txBody>
      </p:sp>
      <p:sp>
        <p:nvSpPr>
          <p:cNvPr id="5" name="Footer Placeholder 4">
            <a:extLst>
              <a:ext uri="{FF2B5EF4-FFF2-40B4-BE49-F238E27FC236}">
                <a16:creationId xmlns:a16="http://schemas.microsoft.com/office/drawing/2014/main" id="{5FEE0626-8A08-4071-87E4-EED8E8A2864D}"/>
              </a:ext>
            </a:extLst>
          </p:cNvPr>
          <p:cNvSpPr>
            <a:spLocks noGrp="1"/>
          </p:cNvSpPr>
          <p:nvPr>
            <p:ph type="ftr" sz="quarter" idx="11"/>
          </p:nvPr>
        </p:nvSpPr>
        <p:spPr/>
        <p:txBody>
          <a:bodyPr/>
          <a:lstStyle/>
          <a:p>
            <a:endParaRPr lang="nl-BE"/>
          </a:p>
        </p:txBody>
      </p:sp>
      <p:sp>
        <p:nvSpPr>
          <p:cNvPr id="6" name="Slide Number Placeholder 5">
            <a:extLst>
              <a:ext uri="{FF2B5EF4-FFF2-40B4-BE49-F238E27FC236}">
                <a16:creationId xmlns:a16="http://schemas.microsoft.com/office/drawing/2014/main" id="{657BCCF1-8FCF-4954-841C-43BDDE6401D0}"/>
              </a:ext>
            </a:extLst>
          </p:cNvPr>
          <p:cNvSpPr>
            <a:spLocks noGrp="1"/>
          </p:cNvSpPr>
          <p:nvPr>
            <p:ph type="sldNum" sz="quarter" idx="12"/>
          </p:nvPr>
        </p:nvSpPr>
        <p:spPr/>
        <p:txBody>
          <a:bodyPr/>
          <a:lstStyle/>
          <a:p>
            <a:fld id="{3A93BCF5-A822-4033-88D0-CE017647B4F5}" type="slidenum">
              <a:rPr lang="nl-BE" smtClean="0"/>
              <a:t>‹nr.›</a:t>
            </a:fld>
            <a:endParaRPr lang="nl-BE"/>
          </a:p>
        </p:txBody>
      </p:sp>
      <p:pic>
        <p:nvPicPr>
          <p:cNvPr id="7" name="Graphic 6">
            <a:extLst>
              <a:ext uri="{FF2B5EF4-FFF2-40B4-BE49-F238E27FC236}">
                <a16:creationId xmlns:a16="http://schemas.microsoft.com/office/drawing/2014/main" id="{06C68D71-CCBC-4DD4-B206-E42106D07DB6}"/>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 y="0"/>
            <a:ext cx="2615327" cy="880110"/>
          </a:xfrm>
          <a:prstGeom prst="rect">
            <a:avLst/>
          </a:prstGeom>
        </p:spPr>
      </p:pic>
      <p:cxnSp>
        <p:nvCxnSpPr>
          <p:cNvPr id="8" name="Straight Connector 7">
            <a:extLst>
              <a:ext uri="{FF2B5EF4-FFF2-40B4-BE49-F238E27FC236}">
                <a16:creationId xmlns:a16="http://schemas.microsoft.com/office/drawing/2014/main" id="{9568891C-828A-4DB5-B4B5-38076DFA3B2A}"/>
              </a:ext>
            </a:extLst>
          </p:cNvPr>
          <p:cNvCxnSpPr>
            <a:cxnSpLocks/>
          </p:cNvCxnSpPr>
          <p:nvPr userDrawn="1"/>
        </p:nvCxnSpPr>
        <p:spPr>
          <a:xfrm flipH="1">
            <a:off x="0" y="603728"/>
            <a:ext cx="2774950" cy="0"/>
          </a:xfrm>
          <a:prstGeom prst="line">
            <a:avLst/>
          </a:prstGeom>
          <a:ln w="5080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9" name="Graphic 8">
            <a:extLst>
              <a:ext uri="{FF2B5EF4-FFF2-40B4-BE49-F238E27FC236}">
                <a16:creationId xmlns:a16="http://schemas.microsoft.com/office/drawing/2014/main" id="{39BA7C7A-819C-4BED-A6A2-346B3180C16C}"/>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515350" y="4492466"/>
            <a:ext cx="548640" cy="548640"/>
          </a:xfrm>
          <a:prstGeom prst="rect">
            <a:avLst/>
          </a:prstGeom>
        </p:spPr>
      </p:pic>
    </p:spTree>
    <p:extLst>
      <p:ext uri="{BB962C8B-B14F-4D97-AF65-F5344CB8AC3E}">
        <p14:creationId xmlns:p14="http://schemas.microsoft.com/office/powerpoint/2010/main" val="3558291629"/>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46A5F2-C20F-48CD-B3EC-F35C10A6889F}"/>
              </a:ext>
            </a:extLst>
          </p:cNvPr>
          <p:cNvSpPr>
            <a:spLocks noGrp="1"/>
          </p:cNvSpPr>
          <p:nvPr>
            <p:ph type="title"/>
          </p:nvPr>
        </p:nvSpPr>
        <p:spPr/>
        <p:txBody>
          <a:bodyPr/>
          <a:lstStyle/>
          <a:p>
            <a:r>
              <a:rPr lang="en-US"/>
              <a:t>Click to edit Master title style</a:t>
            </a:r>
            <a:endParaRPr lang="nl-BE"/>
          </a:p>
        </p:txBody>
      </p:sp>
      <p:sp>
        <p:nvSpPr>
          <p:cNvPr id="3" name="Content Placeholder 2">
            <a:extLst>
              <a:ext uri="{FF2B5EF4-FFF2-40B4-BE49-F238E27FC236}">
                <a16:creationId xmlns:a16="http://schemas.microsoft.com/office/drawing/2014/main" id="{40379C4C-C84B-46D5-8B77-9B5C3B92A3AD}"/>
              </a:ext>
            </a:extLst>
          </p:cNvPr>
          <p:cNvSpPr>
            <a:spLocks noGrp="1"/>
          </p:cNvSpPr>
          <p:nvPr>
            <p:ph sz="half" idx="1"/>
          </p:nvPr>
        </p:nvSpPr>
        <p:spPr>
          <a:xfrm>
            <a:off x="628650" y="1369219"/>
            <a:ext cx="3886200" cy="298053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Content Placeholder 3">
            <a:extLst>
              <a:ext uri="{FF2B5EF4-FFF2-40B4-BE49-F238E27FC236}">
                <a16:creationId xmlns:a16="http://schemas.microsoft.com/office/drawing/2014/main" id="{F0CD97BA-7BBB-47F2-9790-0583C8D41FE9}"/>
              </a:ext>
            </a:extLst>
          </p:cNvPr>
          <p:cNvSpPr>
            <a:spLocks noGrp="1"/>
          </p:cNvSpPr>
          <p:nvPr>
            <p:ph sz="half" idx="2"/>
          </p:nvPr>
        </p:nvSpPr>
        <p:spPr>
          <a:xfrm>
            <a:off x="4629150" y="1369219"/>
            <a:ext cx="3886200" cy="298053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5" name="Date Placeholder 4">
            <a:extLst>
              <a:ext uri="{FF2B5EF4-FFF2-40B4-BE49-F238E27FC236}">
                <a16:creationId xmlns:a16="http://schemas.microsoft.com/office/drawing/2014/main" id="{D7D50040-D1DC-43C9-878C-3EB5B5D5E550}"/>
              </a:ext>
            </a:extLst>
          </p:cNvPr>
          <p:cNvSpPr>
            <a:spLocks noGrp="1"/>
          </p:cNvSpPr>
          <p:nvPr>
            <p:ph type="dt" sz="half" idx="10"/>
          </p:nvPr>
        </p:nvSpPr>
        <p:spPr/>
        <p:txBody>
          <a:bodyPr/>
          <a:lstStyle/>
          <a:p>
            <a:r>
              <a:rPr lang="nl-BE" dirty="0"/>
              <a:t>20.08.21</a:t>
            </a:r>
          </a:p>
        </p:txBody>
      </p:sp>
      <p:sp>
        <p:nvSpPr>
          <p:cNvPr id="6" name="Footer Placeholder 5">
            <a:extLst>
              <a:ext uri="{FF2B5EF4-FFF2-40B4-BE49-F238E27FC236}">
                <a16:creationId xmlns:a16="http://schemas.microsoft.com/office/drawing/2014/main" id="{AD901A94-9617-4146-9325-AC19BA83FEB5}"/>
              </a:ext>
            </a:extLst>
          </p:cNvPr>
          <p:cNvSpPr>
            <a:spLocks noGrp="1"/>
          </p:cNvSpPr>
          <p:nvPr>
            <p:ph type="ftr" sz="quarter" idx="11"/>
          </p:nvPr>
        </p:nvSpPr>
        <p:spPr/>
        <p:txBody>
          <a:bodyPr/>
          <a:lstStyle/>
          <a:p>
            <a:endParaRPr lang="nl-BE"/>
          </a:p>
        </p:txBody>
      </p:sp>
      <p:sp>
        <p:nvSpPr>
          <p:cNvPr id="7" name="Slide Number Placeholder 6">
            <a:extLst>
              <a:ext uri="{FF2B5EF4-FFF2-40B4-BE49-F238E27FC236}">
                <a16:creationId xmlns:a16="http://schemas.microsoft.com/office/drawing/2014/main" id="{3AF3FD32-71D0-4681-82CF-AA49431AB9DC}"/>
              </a:ext>
            </a:extLst>
          </p:cNvPr>
          <p:cNvSpPr>
            <a:spLocks noGrp="1"/>
          </p:cNvSpPr>
          <p:nvPr>
            <p:ph type="sldNum" sz="quarter" idx="12"/>
          </p:nvPr>
        </p:nvSpPr>
        <p:spPr/>
        <p:txBody>
          <a:bodyPr/>
          <a:lstStyle/>
          <a:p>
            <a:fld id="{3A93BCF5-A822-4033-88D0-CE017647B4F5}" type="slidenum">
              <a:rPr lang="nl-BE" smtClean="0"/>
              <a:t>‹nr.›</a:t>
            </a:fld>
            <a:endParaRPr lang="nl-BE"/>
          </a:p>
        </p:txBody>
      </p:sp>
    </p:spTree>
    <p:extLst>
      <p:ext uri="{BB962C8B-B14F-4D97-AF65-F5344CB8AC3E}">
        <p14:creationId xmlns:p14="http://schemas.microsoft.com/office/powerpoint/2010/main" val="1743337781"/>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F5008-2B77-4B5C-9D76-9CB4C19FD2CA}"/>
              </a:ext>
            </a:extLst>
          </p:cNvPr>
          <p:cNvSpPr>
            <a:spLocks noGrp="1"/>
          </p:cNvSpPr>
          <p:nvPr>
            <p:ph type="title"/>
          </p:nvPr>
        </p:nvSpPr>
        <p:spPr>
          <a:xfrm>
            <a:off x="629841" y="273844"/>
            <a:ext cx="7886700" cy="994172"/>
          </a:xfrm>
        </p:spPr>
        <p:txBody>
          <a:bodyPr/>
          <a:lstStyle/>
          <a:p>
            <a:r>
              <a:rPr lang="en-US"/>
              <a:t>Click to edit Master title style</a:t>
            </a:r>
            <a:endParaRPr lang="nl-BE"/>
          </a:p>
        </p:txBody>
      </p:sp>
      <p:sp>
        <p:nvSpPr>
          <p:cNvPr id="3" name="Text Placeholder 2">
            <a:extLst>
              <a:ext uri="{FF2B5EF4-FFF2-40B4-BE49-F238E27FC236}">
                <a16:creationId xmlns:a16="http://schemas.microsoft.com/office/drawing/2014/main" id="{7A6C3D5A-9068-4598-BBB8-9C5EF4AB16E4}"/>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63DAA334-072A-45CA-A31F-CBA3BE340752}"/>
              </a:ext>
            </a:extLst>
          </p:cNvPr>
          <p:cNvSpPr>
            <a:spLocks noGrp="1"/>
          </p:cNvSpPr>
          <p:nvPr>
            <p:ph sz="half" idx="2"/>
          </p:nvPr>
        </p:nvSpPr>
        <p:spPr>
          <a:xfrm>
            <a:off x="629842" y="1878806"/>
            <a:ext cx="3868340" cy="24518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5" name="Text Placeholder 4">
            <a:extLst>
              <a:ext uri="{FF2B5EF4-FFF2-40B4-BE49-F238E27FC236}">
                <a16:creationId xmlns:a16="http://schemas.microsoft.com/office/drawing/2014/main" id="{4C9AA62D-2053-4986-8911-AFF0F9ABE548}"/>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3E9B9279-DE26-4013-A7D6-7BBDC1945BF4}"/>
              </a:ext>
            </a:extLst>
          </p:cNvPr>
          <p:cNvSpPr>
            <a:spLocks noGrp="1"/>
          </p:cNvSpPr>
          <p:nvPr>
            <p:ph sz="quarter" idx="4"/>
          </p:nvPr>
        </p:nvSpPr>
        <p:spPr>
          <a:xfrm>
            <a:off x="4629150" y="1878806"/>
            <a:ext cx="3887391" cy="24518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7" name="Date Placeholder 6">
            <a:extLst>
              <a:ext uri="{FF2B5EF4-FFF2-40B4-BE49-F238E27FC236}">
                <a16:creationId xmlns:a16="http://schemas.microsoft.com/office/drawing/2014/main" id="{D234DA17-97DD-4E0B-BBD4-30C5B58019D2}"/>
              </a:ext>
            </a:extLst>
          </p:cNvPr>
          <p:cNvSpPr>
            <a:spLocks noGrp="1"/>
          </p:cNvSpPr>
          <p:nvPr>
            <p:ph type="dt" sz="half" idx="10"/>
          </p:nvPr>
        </p:nvSpPr>
        <p:spPr/>
        <p:txBody>
          <a:bodyPr/>
          <a:lstStyle/>
          <a:p>
            <a:r>
              <a:rPr lang="nl-BE" dirty="0"/>
              <a:t>20.08.21</a:t>
            </a:r>
          </a:p>
        </p:txBody>
      </p:sp>
      <p:sp>
        <p:nvSpPr>
          <p:cNvPr id="8" name="Footer Placeholder 7">
            <a:extLst>
              <a:ext uri="{FF2B5EF4-FFF2-40B4-BE49-F238E27FC236}">
                <a16:creationId xmlns:a16="http://schemas.microsoft.com/office/drawing/2014/main" id="{12757E49-B1DA-4769-B1F6-EAD0D85ED421}"/>
              </a:ext>
            </a:extLst>
          </p:cNvPr>
          <p:cNvSpPr>
            <a:spLocks noGrp="1"/>
          </p:cNvSpPr>
          <p:nvPr>
            <p:ph type="ftr" sz="quarter" idx="11"/>
          </p:nvPr>
        </p:nvSpPr>
        <p:spPr/>
        <p:txBody>
          <a:bodyPr/>
          <a:lstStyle/>
          <a:p>
            <a:endParaRPr lang="nl-BE"/>
          </a:p>
        </p:txBody>
      </p:sp>
      <p:sp>
        <p:nvSpPr>
          <p:cNvPr id="9" name="Slide Number Placeholder 8">
            <a:extLst>
              <a:ext uri="{FF2B5EF4-FFF2-40B4-BE49-F238E27FC236}">
                <a16:creationId xmlns:a16="http://schemas.microsoft.com/office/drawing/2014/main" id="{B4ED28B2-4D01-4F8B-BC6D-F284E62CD93B}"/>
              </a:ext>
            </a:extLst>
          </p:cNvPr>
          <p:cNvSpPr>
            <a:spLocks noGrp="1"/>
          </p:cNvSpPr>
          <p:nvPr>
            <p:ph type="sldNum" sz="quarter" idx="12"/>
          </p:nvPr>
        </p:nvSpPr>
        <p:spPr/>
        <p:txBody>
          <a:bodyPr/>
          <a:lstStyle/>
          <a:p>
            <a:fld id="{3A93BCF5-A822-4033-88D0-CE017647B4F5}" type="slidenum">
              <a:rPr lang="nl-BE" smtClean="0"/>
              <a:t>‹nr.›</a:t>
            </a:fld>
            <a:endParaRPr lang="nl-BE"/>
          </a:p>
        </p:txBody>
      </p:sp>
    </p:spTree>
    <p:extLst>
      <p:ext uri="{BB962C8B-B14F-4D97-AF65-F5344CB8AC3E}">
        <p14:creationId xmlns:p14="http://schemas.microsoft.com/office/powerpoint/2010/main" val="1745683296"/>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68542-7177-47D4-A03D-FAD8A9F13323}"/>
              </a:ext>
            </a:extLst>
          </p:cNvPr>
          <p:cNvSpPr>
            <a:spLocks noGrp="1"/>
          </p:cNvSpPr>
          <p:nvPr>
            <p:ph type="title"/>
          </p:nvPr>
        </p:nvSpPr>
        <p:spPr/>
        <p:txBody>
          <a:bodyPr/>
          <a:lstStyle/>
          <a:p>
            <a:r>
              <a:rPr lang="en-US"/>
              <a:t>Click to edit Master title style</a:t>
            </a:r>
            <a:endParaRPr lang="nl-BE"/>
          </a:p>
        </p:txBody>
      </p:sp>
      <p:sp>
        <p:nvSpPr>
          <p:cNvPr id="3" name="Date Placeholder 2">
            <a:extLst>
              <a:ext uri="{FF2B5EF4-FFF2-40B4-BE49-F238E27FC236}">
                <a16:creationId xmlns:a16="http://schemas.microsoft.com/office/drawing/2014/main" id="{C02D0216-A650-4C2D-97A8-108271D401DD}"/>
              </a:ext>
            </a:extLst>
          </p:cNvPr>
          <p:cNvSpPr>
            <a:spLocks noGrp="1"/>
          </p:cNvSpPr>
          <p:nvPr>
            <p:ph type="dt" sz="half" idx="10"/>
          </p:nvPr>
        </p:nvSpPr>
        <p:spPr/>
        <p:txBody>
          <a:bodyPr/>
          <a:lstStyle/>
          <a:p>
            <a:r>
              <a:rPr lang="nl-BE" dirty="0"/>
              <a:t>20.08.21</a:t>
            </a:r>
          </a:p>
        </p:txBody>
      </p:sp>
      <p:sp>
        <p:nvSpPr>
          <p:cNvPr id="4" name="Footer Placeholder 3">
            <a:extLst>
              <a:ext uri="{FF2B5EF4-FFF2-40B4-BE49-F238E27FC236}">
                <a16:creationId xmlns:a16="http://schemas.microsoft.com/office/drawing/2014/main" id="{76A4C747-7DED-4CEF-9C8A-5178A125ECBC}"/>
              </a:ext>
            </a:extLst>
          </p:cNvPr>
          <p:cNvSpPr>
            <a:spLocks noGrp="1"/>
          </p:cNvSpPr>
          <p:nvPr>
            <p:ph type="ftr" sz="quarter" idx="11"/>
          </p:nvPr>
        </p:nvSpPr>
        <p:spPr/>
        <p:txBody>
          <a:bodyPr/>
          <a:lstStyle/>
          <a:p>
            <a:endParaRPr lang="nl-BE"/>
          </a:p>
        </p:txBody>
      </p:sp>
      <p:sp>
        <p:nvSpPr>
          <p:cNvPr id="5" name="Slide Number Placeholder 4">
            <a:extLst>
              <a:ext uri="{FF2B5EF4-FFF2-40B4-BE49-F238E27FC236}">
                <a16:creationId xmlns:a16="http://schemas.microsoft.com/office/drawing/2014/main" id="{333AD754-E594-4BD6-B086-1D871DE909E1}"/>
              </a:ext>
            </a:extLst>
          </p:cNvPr>
          <p:cNvSpPr>
            <a:spLocks noGrp="1"/>
          </p:cNvSpPr>
          <p:nvPr>
            <p:ph type="sldNum" sz="quarter" idx="12"/>
          </p:nvPr>
        </p:nvSpPr>
        <p:spPr/>
        <p:txBody>
          <a:bodyPr/>
          <a:lstStyle/>
          <a:p>
            <a:fld id="{3A93BCF5-A822-4033-88D0-CE017647B4F5}" type="slidenum">
              <a:rPr lang="nl-BE" smtClean="0"/>
              <a:t>‹nr.›</a:t>
            </a:fld>
            <a:endParaRPr lang="nl-BE"/>
          </a:p>
        </p:txBody>
      </p:sp>
    </p:spTree>
    <p:extLst>
      <p:ext uri="{BB962C8B-B14F-4D97-AF65-F5344CB8AC3E}">
        <p14:creationId xmlns:p14="http://schemas.microsoft.com/office/powerpoint/2010/main" val="3184008999"/>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5FC3AFD-877F-46F5-85F8-F1897CDDFF75}"/>
              </a:ext>
            </a:extLst>
          </p:cNvPr>
          <p:cNvSpPr>
            <a:spLocks noGrp="1"/>
          </p:cNvSpPr>
          <p:nvPr>
            <p:ph type="dt" sz="half" idx="10"/>
          </p:nvPr>
        </p:nvSpPr>
        <p:spPr/>
        <p:txBody>
          <a:bodyPr/>
          <a:lstStyle/>
          <a:p>
            <a:r>
              <a:rPr lang="nl-BE" dirty="0"/>
              <a:t>20.08.21</a:t>
            </a:r>
          </a:p>
        </p:txBody>
      </p:sp>
      <p:sp>
        <p:nvSpPr>
          <p:cNvPr id="3" name="Footer Placeholder 2">
            <a:extLst>
              <a:ext uri="{FF2B5EF4-FFF2-40B4-BE49-F238E27FC236}">
                <a16:creationId xmlns:a16="http://schemas.microsoft.com/office/drawing/2014/main" id="{1B69C332-6AE6-4DDD-808A-B0C1F1B04A01}"/>
              </a:ext>
            </a:extLst>
          </p:cNvPr>
          <p:cNvSpPr>
            <a:spLocks noGrp="1"/>
          </p:cNvSpPr>
          <p:nvPr>
            <p:ph type="ftr" sz="quarter" idx="11"/>
          </p:nvPr>
        </p:nvSpPr>
        <p:spPr/>
        <p:txBody>
          <a:bodyPr/>
          <a:lstStyle/>
          <a:p>
            <a:endParaRPr lang="nl-BE"/>
          </a:p>
        </p:txBody>
      </p:sp>
      <p:sp>
        <p:nvSpPr>
          <p:cNvPr id="4" name="Slide Number Placeholder 3">
            <a:extLst>
              <a:ext uri="{FF2B5EF4-FFF2-40B4-BE49-F238E27FC236}">
                <a16:creationId xmlns:a16="http://schemas.microsoft.com/office/drawing/2014/main" id="{6FACCC55-E3D8-4C6F-BBBF-E6E534EC436C}"/>
              </a:ext>
            </a:extLst>
          </p:cNvPr>
          <p:cNvSpPr>
            <a:spLocks noGrp="1"/>
          </p:cNvSpPr>
          <p:nvPr>
            <p:ph type="sldNum" sz="quarter" idx="12"/>
          </p:nvPr>
        </p:nvSpPr>
        <p:spPr/>
        <p:txBody>
          <a:bodyPr/>
          <a:lstStyle/>
          <a:p>
            <a:fld id="{3A93BCF5-A822-4033-88D0-CE017647B4F5}" type="slidenum">
              <a:rPr lang="nl-BE" smtClean="0"/>
              <a:t>‹nr.›</a:t>
            </a:fld>
            <a:endParaRPr lang="nl-BE"/>
          </a:p>
        </p:txBody>
      </p:sp>
    </p:spTree>
    <p:extLst>
      <p:ext uri="{BB962C8B-B14F-4D97-AF65-F5344CB8AC3E}">
        <p14:creationId xmlns:p14="http://schemas.microsoft.com/office/powerpoint/2010/main" val="3035764025"/>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2BD85-F79C-4DB3-8BC2-B0A5587A1182}"/>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nl-BE"/>
          </a:p>
        </p:txBody>
      </p:sp>
      <p:sp>
        <p:nvSpPr>
          <p:cNvPr id="3" name="Content Placeholder 2">
            <a:extLst>
              <a:ext uri="{FF2B5EF4-FFF2-40B4-BE49-F238E27FC236}">
                <a16:creationId xmlns:a16="http://schemas.microsoft.com/office/drawing/2014/main" id="{666D9B68-1F19-42A0-BF4A-AAB4D97F81FF}"/>
              </a:ext>
            </a:extLst>
          </p:cNvPr>
          <p:cNvSpPr>
            <a:spLocks noGrp="1"/>
          </p:cNvSpPr>
          <p:nvPr>
            <p:ph idx="1"/>
          </p:nvPr>
        </p:nvSpPr>
        <p:spPr>
          <a:xfrm>
            <a:off x="3887391" y="740569"/>
            <a:ext cx="4626768" cy="3590132"/>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Text Placeholder 3">
            <a:extLst>
              <a:ext uri="{FF2B5EF4-FFF2-40B4-BE49-F238E27FC236}">
                <a16:creationId xmlns:a16="http://schemas.microsoft.com/office/drawing/2014/main" id="{43B448F8-DFC3-4173-89CA-C5A131FABB42}"/>
              </a:ext>
            </a:extLst>
          </p:cNvPr>
          <p:cNvSpPr>
            <a:spLocks noGrp="1"/>
          </p:cNvSpPr>
          <p:nvPr>
            <p:ph type="body" sz="half" idx="2"/>
          </p:nvPr>
        </p:nvSpPr>
        <p:spPr>
          <a:xfrm>
            <a:off x="629841" y="1543050"/>
            <a:ext cx="2949178" cy="278765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49108B59-8EB2-4E61-91FF-A23996DF2EE3}"/>
              </a:ext>
            </a:extLst>
          </p:cNvPr>
          <p:cNvSpPr>
            <a:spLocks noGrp="1"/>
          </p:cNvSpPr>
          <p:nvPr>
            <p:ph type="dt" sz="half" idx="10"/>
          </p:nvPr>
        </p:nvSpPr>
        <p:spPr/>
        <p:txBody>
          <a:bodyPr/>
          <a:lstStyle/>
          <a:p>
            <a:r>
              <a:rPr lang="nl-BE" dirty="0"/>
              <a:t>20.08.21</a:t>
            </a:r>
          </a:p>
        </p:txBody>
      </p:sp>
      <p:sp>
        <p:nvSpPr>
          <p:cNvPr id="6" name="Footer Placeholder 5">
            <a:extLst>
              <a:ext uri="{FF2B5EF4-FFF2-40B4-BE49-F238E27FC236}">
                <a16:creationId xmlns:a16="http://schemas.microsoft.com/office/drawing/2014/main" id="{1BA6B842-4926-4521-87C9-6BA723E23705}"/>
              </a:ext>
            </a:extLst>
          </p:cNvPr>
          <p:cNvSpPr>
            <a:spLocks noGrp="1"/>
          </p:cNvSpPr>
          <p:nvPr>
            <p:ph type="ftr" sz="quarter" idx="11"/>
          </p:nvPr>
        </p:nvSpPr>
        <p:spPr/>
        <p:txBody>
          <a:bodyPr/>
          <a:lstStyle/>
          <a:p>
            <a:endParaRPr lang="nl-BE"/>
          </a:p>
        </p:txBody>
      </p:sp>
      <p:sp>
        <p:nvSpPr>
          <p:cNvPr id="7" name="Slide Number Placeholder 6">
            <a:extLst>
              <a:ext uri="{FF2B5EF4-FFF2-40B4-BE49-F238E27FC236}">
                <a16:creationId xmlns:a16="http://schemas.microsoft.com/office/drawing/2014/main" id="{23731CB4-2170-4762-9447-6851D4702AF6}"/>
              </a:ext>
            </a:extLst>
          </p:cNvPr>
          <p:cNvSpPr>
            <a:spLocks noGrp="1"/>
          </p:cNvSpPr>
          <p:nvPr>
            <p:ph type="sldNum" sz="quarter" idx="12"/>
          </p:nvPr>
        </p:nvSpPr>
        <p:spPr/>
        <p:txBody>
          <a:bodyPr/>
          <a:lstStyle/>
          <a:p>
            <a:fld id="{3A93BCF5-A822-4033-88D0-CE017647B4F5}" type="slidenum">
              <a:rPr lang="nl-BE" smtClean="0"/>
              <a:t>‹nr.›</a:t>
            </a:fld>
            <a:endParaRPr lang="nl-BE"/>
          </a:p>
        </p:txBody>
      </p:sp>
    </p:spTree>
    <p:extLst>
      <p:ext uri="{BB962C8B-B14F-4D97-AF65-F5344CB8AC3E}">
        <p14:creationId xmlns:p14="http://schemas.microsoft.com/office/powerpoint/2010/main" val="37576162"/>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2D7574-D5C0-450E-9FD7-EE94BB226B52}"/>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nl-BE"/>
          </a:p>
        </p:txBody>
      </p:sp>
      <p:sp>
        <p:nvSpPr>
          <p:cNvPr id="3" name="Picture Placeholder 2">
            <a:extLst>
              <a:ext uri="{FF2B5EF4-FFF2-40B4-BE49-F238E27FC236}">
                <a16:creationId xmlns:a16="http://schemas.microsoft.com/office/drawing/2014/main" id="{F4129843-8BBE-4F31-A779-81DBD546B80D}"/>
              </a:ext>
            </a:extLst>
          </p:cNvPr>
          <p:cNvSpPr>
            <a:spLocks noGrp="1"/>
          </p:cNvSpPr>
          <p:nvPr>
            <p:ph type="pic" idx="1"/>
          </p:nvPr>
        </p:nvSpPr>
        <p:spPr>
          <a:xfrm>
            <a:off x="4121150" y="577850"/>
            <a:ext cx="3975101" cy="3420269"/>
          </a:xfrm>
          <a:noFill/>
          <a:ln>
            <a:noFill/>
          </a:ln>
          <a:effectLst>
            <a:outerShdw dist="381000" dir="2700000" algn="tl" rotWithShape="0">
              <a:schemeClr val="tx2"/>
            </a:outerShdw>
          </a:effectLst>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nl-BE" dirty="0"/>
          </a:p>
        </p:txBody>
      </p:sp>
      <p:sp>
        <p:nvSpPr>
          <p:cNvPr id="4" name="Text Placeholder 3">
            <a:extLst>
              <a:ext uri="{FF2B5EF4-FFF2-40B4-BE49-F238E27FC236}">
                <a16:creationId xmlns:a16="http://schemas.microsoft.com/office/drawing/2014/main" id="{DFC22698-3703-4ACD-BAC2-DCE64ED42D72}"/>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DE8C9371-0967-4736-BD9E-06397624B609}"/>
              </a:ext>
            </a:extLst>
          </p:cNvPr>
          <p:cNvSpPr>
            <a:spLocks noGrp="1"/>
          </p:cNvSpPr>
          <p:nvPr>
            <p:ph type="dt" sz="half" idx="10"/>
          </p:nvPr>
        </p:nvSpPr>
        <p:spPr/>
        <p:txBody>
          <a:bodyPr/>
          <a:lstStyle/>
          <a:p>
            <a:r>
              <a:rPr lang="nl-BE" dirty="0"/>
              <a:t>20.08.21</a:t>
            </a:r>
          </a:p>
        </p:txBody>
      </p:sp>
      <p:sp>
        <p:nvSpPr>
          <p:cNvPr id="6" name="Footer Placeholder 5">
            <a:extLst>
              <a:ext uri="{FF2B5EF4-FFF2-40B4-BE49-F238E27FC236}">
                <a16:creationId xmlns:a16="http://schemas.microsoft.com/office/drawing/2014/main" id="{F24923DA-D423-4EC0-99E1-BC1D02C9C3AF}"/>
              </a:ext>
            </a:extLst>
          </p:cNvPr>
          <p:cNvSpPr>
            <a:spLocks noGrp="1"/>
          </p:cNvSpPr>
          <p:nvPr>
            <p:ph type="ftr" sz="quarter" idx="11"/>
          </p:nvPr>
        </p:nvSpPr>
        <p:spPr/>
        <p:txBody>
          <a:bodyPr/>
          <a:lstStyle/>
          <a:p>
            <a:endParaRPr lang="nl-BE"/>
          </a:p>
        </p:txBody>
      </p:sp>
      <p:sp>
        <p:nvSpPr>
          <p:cNvPr id="7" name="Slide Number Placeholder 6">
            <a:extLst>
              <a:ext uri="{FF2B5EF4-FFF2-40B4-BE49-F238E27FC236}">
                <a16:creationId xmlns:a16="http://schemas.microsoft.com/office/drawing/2014/main" id="{32140468-A184-4BFC-965A-AC8C461044B2}"/>
              </a:ext>
            </a:extLst>
          </p:cNvPr>
          <p:cNvSpPr>
            <a:spLocks noGrp="1"/>
          </p:cNvSpPr>
          <p:nvPr>
            <p:ph type="sldNum" sz="quarter" idx="12"/>
          </p:nvPr>
        </p:nvSpPr>
        <p:spPr/>
        <p:txBody>
          <a:bodyPr/>
          <a:lstStyle/>
          <a:p>
            <a:fld id="{3A93BCF5-A822-4033-88D0-CE017647B4F5}" type="slidenum">
              <a:rPr lang="nl-BE" smtClean="0"/>
              <a:t>‹nr.›</a:t>
            </a:fld>
            <a:endParaRPr lang="nl-BE"/>
          </a:p>
        </p:txBody>
      </p:sp>
    </p:spTree>
    <p:extLst>
      <p:ext uri="{BB962C8B-B14F-4D97-AF65-F5344CB8AC3E}">
        <p14:creationId xmlns:p14="http://schemas.microsoft.com/office/powerpoint/2010/main" val="413483244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el + Tussentitel + 4 Inhoud ">
    <p:spTree>
      <p:nvGrpSpPr>
        <p:cNvPr id="1" name=""/>
        <p:cNvGrpSpPr/>
        <p:nvPr/>
      </p:nvGrpSpPr>
      <p:grpSpPr>
        <a:xfrm>
          <a:off x="0" y="0"/>
          <a:ext cx="0" cy="0"/>
          <a:chOff x="0" y="0"/>
          <a:chExt cx="0" cy="0"/>
        </a:xfrm>
      </p:grpSpPr>
      <p:sp>
        <p:nvSpPr>
          <p:cNvPr id="5" name="Tijdelijke aanduiding voor voettekst 4">
            <a:extLst>
              <a:ext uri="{FF2B5EF4-FFF2-40B4-BE49-F238E27FC236}">
                <a16:creationId xmlns:a16="http://schemas.microsoft.com/office/drawing/2014/main" id="{84EBF8E1-91F2-4E4B-AF7C-1A2084AB5621}"/>
              </a:ext>
            </a:extLst>
          </p:cNvPr>
          <p:cNvSpPr>
            <a:spLocks noGrp="1"/>
          </p:cNvSpPr>
          <p:nvPr>
            <p:ph type="ftr" sz="quarter" idx="11"/>
          </p:nvPr>
        </p:nvSpPr>
        <p:spPr/>
        <p:txBody>
          <a:bodyPr/>
          <a:lstStyle/>
          <a:p>
            <a:endParaRPr lang="nl-BE"/>
          </a:p>
        </p:txBody>
      </p:sp>
      <p:sp>
        <p:nvSpPr>
          <p:cNvPr id="6" name="Tijdelijke aanduiding voor dianummer 5">
            <a:extLst>
              <a:ext uri="{FF2B5EF4-FFF2-40B4-BE49-F238E27FC236}">
                <a16:creationId xmlns:a16="http://schemas.microsoft.com/office/drawing/2014/main" id="{BEA04B5B-B226-4E77-B512-C407B06E7AB3}"/>
              </a:ext>
            </a:extLst>
          </p:cNvPr>
          <p:cNvSpPr>
            <a:spLocks noGrp="1"/>
          </p:cNvSpPr>
          <p:nvPr>
            <p:ph type="sldNum" sz="quarter" idx="12"/>
          </p:nvPr>
        </p:nvSpPr>
        <p:spPr/>
        <p:txBody>
          <a:bodyPr/>
          <a:lstStyle/>
          <a:p>
            <a:fld id="{1EABE038-A425-4CC0-917A-1DC3ED725B2E}" type="slidenum">
              <a:rPr lang="nl-BE" smtClean="0"/>
              <a:t>‹nr.›</a:t>
            </a:fld>
            <a:endParaRPr lang="nl-BE"/>
          </a:p>
        </p:txBody>
      </p:sp>
      <p:sp>
        <p:nvSpPr>
          <p:cNvPr id="7" name="Rechthoek 6">
            <a:extLst>
              <a:ext uri="{FF2B5EF4-FFF2-40B4-BE49-F238E27FC236}">
                <a16:creationId xmlns:a16="http://schemas.microsoft.com/office/drawing/2014/main" id="{6F45857B-E452-48F1-B0B6-4B82FEC46E0F}"/>
              </a:ext>
            </a:extLst>
          </p:cNvPr>
          <p:cNvSpPr/>
          <p:nvPr userDrawn="1"/>
        </p:nvSpPr>
        <p:spPr>
          <a:xfrm>
            <a:off x="0" y="0"/>
            <a:ext cx="164592" cy="5143500"/>
          </a:xfrm>
          <a:prstGeom prst="rect">
            <a:avLst/>
          </a:prstGeom>
          <a:solidFill>
            <a:srgbClr val="FFE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p>
        </p:txBody>
      </p:sp>
      <p:sp>
        <p:nvSpPr>
          <p:cNvPr id="8" name="Rechthoek 3">
            <a:extLst>
              <a:ext uri="{FF2B5EF4-FFF2-40B4-BE49-F238E27FC236}">
                <a16:creationId xmlns:a16="http://schemas.microsoft.com/office/drawing/2014/main" id="{23AF26AC-5CFB-4F6D-8A70-31DC3394C2C5}"/>
              </a:ext>
            </a:extLst>
          </p:cNvPr>
          <p:cNvSpPr/>
          <p:nvPr userDrawn="1"/>
        </p:nvSpPr>
        <p:spPr>
          <a:xfrm>
            <a:off x="629841" y="1194197"/>
            <a:ext cx="1892923" cy="345638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351000" rIns="135000" bIns="108000" rtlCol="0" anchor="t"/>
          <a:lstStyle/>
          <a:p>
            <a:pPr algn="ctr"/>
            <a:endParaRPr lang="nl-NL" sz="1200">
              <a:solidFill>
                <a:schemeClr val="tx1"/>
              </a:solidFill>
              <a:uFill>
                <a:solidFill>
                  <a:srgbClr val="FFE819"/>
                </a:solidFill>
              </a:uFill>
              <a:latin typeface="+mj-lt"/>
            </a:endParaRPr>
          </a:p>
        </p:txBody>
      </p:sp>
      <p:sp>
        <p:nvSpPr>
          <p:cNvPr id="11" name="Text Placeholder 16">
            <a:extLst>
              <a:ext uri="{FF2B5EF4-FFF2-40B4-BE49-F238E27FC236}">
                <a16:creationId xmlns:a16="http://schemas.microsoft.com/office/drawing/2014/main" id="{B516FA6D-8E9F-4C9C-BA50-CC09DCED4072}"/>
              </a:ext>
            </a:extLst>
          </p:cNvPr>
          <p:cNvSpPr>
            <a:spLocks noGrp="1"/>
          </p:cNvSpPr>
          <p:nvPr>
            <p:ph type="body" sz="quarter" idx="14"/>
          </p:nvPr>
        </p:nvSpPr>
        <p:spPr>
          <a:xfrm>
            <a:off x="724545" y="1428592"/>
            <a:ext cx="1705134" cy="583676"/>
          </a:xfrm>
        </p:spPr>
        <p:txBody>
          <a:bodyPr anchor="b">
            <a:noAutofit/>
          </a:bodyPr>
          <a:lstStyle>
            <a:lvl1pPr marL="0" algn="ctr" defTabSz="685800" rtl="0" eaLnBrk="1" latinLnBrk="0" hangingPunct="1">
              <a:defRPr lang="en-US" sz="1800" b="1" kern="1200" dirty="0" smtClean="0">
                <a:solidFill>
                  <a:schemeClr val="tx2"/>
                </a:solidFill>
                <a:uFill>
                  <a:solidFill>
                    <a:srgbClr val="FFE819"/>
                  </a:solidFill>
                </a:uFill>
                <a:latin typeface="+mj-lt"/>
                <a:ea typeface="+mn-ea"/>
                <a:cs typeface="+mn-cs"/>
              </a:defRPr>
            </a:lvl1pPr>
          </a:lstStyle>
          <a:p>
            <a:pPr lvl="0"/>
            <a:r>
              <a:rPr lang="nl-NL"/>
              <a:t>Klikken om de tekststijl van het model te bewerken</a:t>
            </a:r>
          </a:p>
        </p:txBody>
      </p:sp>
      <p:sp>
        <p:nvSpPr>
          <p:cNvPr id="15" name="Rectangle 14">
            <a:extLst>
              <a:ext uri="{FF2B5EF4-FFF2-40B4-BE49-F238E27FC236}">
                <a16:creationId xmlns:a16="http://schemas.microsoft.com/office/drawing/2014/main" id="{D870A25B-699D-4D15-BC83-0201815D2734}"/>
              </a:ext>
            </a:extLst>
          </p:cNvPr>
          <p:cNvSpPr/>
          <p:nvPr userDrawn="1"/>
        </p:nvSpPr>
        <p:spPr>
          <a:xfrm>
            <a:off x="1468508" y="2231401"/>
            <a:ext cx="231917" cy="5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latin typeface="+mj-lt"/>
            </a:endParaRPr>
          </a:p>
        </p:txBody>
      </p:sp>
      <p:sp>
        <p:nvSpPr>
          <p:cNvPr id="21" name="Text Placeholder 20">
            <a:extLst>
              <a:ext uri="{FF2B5EF4-FFF2-40B4-BE49-F238E27FC236}">
                <a16:creationId xmlns:a16="http://schemas.microsoft.com/office/drawing/2014/main" id="{E566FEB3-9583-4476-870F-897012632146}"/>
              </a:ext>
            </a:extLst>
          </p:cNvPr>
          <p:cNvSpPr>
            <a:spLocks noGrp="1"/>
          </p:cNvSpPr>
          <p:nvPr>
            <p:ph type="body" sz="quarter" idx="20"/>
          </p:nvPr>
        </p:nvSpPr>
        <p:spPr>
          <a:xfrm>
            <a:off x="724243" y="2504535"/>
            <a:ext cx="1705733" cy="1992600"/>
          </a:xfrm>
        </p:spPr>
        <p:txBody>
          <a:bodyPr>
            <a:noAutofit/>
          </a:bodyPr>
          <a:lstStyle>
            <a:lvl1pPr marL="172800" indent="-172800">
              <a:buFont typeface="Wingdings" panose="05000000000000000000" pitchFamily="2" charset="2"/>
              <a:buChar char="§"/>
              <a:defRPr sz="1500">
                <a:latin typeface="+mn-lt"/>
              </a:defRPr>
            </a:lvl1pPr>
            <a:lvl2pPr marL="345600">
              <a:defRPr/>
            </a:lvl2pPr>
            <a:lvl3pPr marL="518400">
              <a:defRPr/>
            </a:lvl3pPr>
            <a:lvl4pPr marL="691200">
              <a:defRPr/>
            </a:lvl4pPr>
            <a:lvl5pPr marL="864000">
              <a:defRPr/>
            </a:lvl5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71" name="Rechthoek 3">
            <a:extLst>
              <a:ext uri="{FF2B5EF4-FFF2-40B4-BE49-F238E27FC236}">
                <a16:creationId xmlns:a16="http://schemas.microsoft.com/office/drawing/2014/main" id="{D42E061E-4CC4-43FD-8005-B1BD5D905DC0}"/>
              </a:ext>
            </a:extLst>
          </p:cNvPr>
          <p:cNvSpPr/>
          <p:nvPr userDrawn="1"/>
        </p:nvSpPr>
        <p:spPr>
          <a:xfrm>
            <a:off x="2626974" y="1194197"/>
            <a:ext cx="1892923" cy="345638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351000" rIns="135000" bIns="108000" rtlCol="0" anchor="t"/>
          <a:lstStyle/>
          <a:p>
            <a:pPr algn="ctr"/>
            <a:endParaRPr lang="nl-NL" sz="1200">
              <a:solidFill>
                <a:schemeClr val="tx1"/>
              </a:solidFill>
              <a:uFill>
                <a:solidFill>
                  <a:srgbClr val="FFE819"/>
                </a:solidFill>
              </a:uFill>
              <a:latin typeface="+mj-lt"/>
            </a:endParaRPr>
          </a:p>
        </p:txBody>
      </p:sp>
      <p:sp>
        <p:nvSpPr>
          <p:cNvPr id="72" name="Text Placeholder 16">
            <a:extLst>
              <a:ext uri="{FF2B5EF4-FFF2-40B4-BE49-F238E27FC236}">
                <a16:creationId xmlns:a16="http://schemas.microsoft.com/office/drawing/2014/main" id="{4E3C6674-DD01-47E9-A10E-D853334741CF}"/>
              </a:ext>
            </a:extLst>
          </p:cNvPr>
          <p:cNvSpPr>
            <a:spLocks noGrp="1"/>
          </p:cNvSpPr>
          <p:nvPr>
            <p:ph type="body" sz="quarter" idx="21"/>
          </p:nvPr>
        </p:nvSpPr>
        <p:spPr>
          <a:xfrm>
            <a:off x="2721677" y="1428592"/>
            <a:ext cx="1705134" cy="583676"/>
          </a:xfrm>
        </p:spPr>
        <p:txBody>
          <a:bodyPr anchor="b">
            <a:noAutofit/>
          </a:bodyPr>
          <a:lstStyle>
            <a:lvl1pPr marL="0" algn="ctr" defTabSz="685800" rtl="0" eaLnBrk="1" latinLnBrk="0" hangingPunct="1">
              <a:defRPr lang="en-US" sz="1800" b="1" kern="1200" dirty="0" smtClean="0">
                <a:solidFill>
                  <a:schemeClr val="tx2"/>
                </a:solidFill>
                <a:uFill>
                  <a:solidFill>
                    <a:srgbClr val="FFE819"/>
                  </a:solidFill>
                </a:uFill>
                <a:latin typeface="+mj-lt"/>
                <a:ea typeface="+mn-ea"/>
                <a:cs typeface="+mn-cs"/>
              </a:defRPr>
            </a:lvl1pPr>
          </a:lstStyle>
          <a:p>
            <a:pPr lvl="0"/>
            <a:r>
              <a:rPr lang="nl-NL"/>
              <a:t>Klikken om de tekststijl van het model te bewerken</a:t>
            </a:r>
          </a:p>
        </p:txBody>
      </p:sp>
      <p:sp>
        <p:nvSpPr>
          <p:cNvPr id="73" name="Rectangle 72">
            <a:extLst>
              <a:ext uri="{FF2B5EF4-FFF2-40B4-BE49-F238E27FC236}">
                <a16:creationId xmlns:a16="http://schemas.microsoft.com/office/drawing/2014/main" id="{7B184C01-EC21-4F1C-A40F-CE7D84CD102F}"/>
              </a:ext>
            </a:extLst>
          </p:cNvPr>
          <p:cNvSpPr/>
          <p:nvPr userDrawn="1"/>
        </p:nvSpPr>
        <p:spPr>
          <a:xfrm>
            <a:off x="3465640" y="2231401"/>
            <a:ext cx="231917" cy="5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latin typeface="+mj-lt"/>
            </a:endParaRPr>
          </a:p>
        </p:txBody>
      </p:sp>
      <p:sp>
        <p:nvSpPr>
          <p:cNvPr id="74" name="Text Placeholder 20">
            <a:extLst>
              <a:ext uri="{FF2B5EF4-FFF2-40B4-BE49-F238E27FC236}">
                <a16:creationId xmlns:a16="http://schemas.microsoft.com/office/drawing/2014/main" id="{55EDD25B-4655-4241-B02F-A9D898AFDAC2}"/>
              </a:ext>
            </a:extLst>
          </p:cNvPr>
          <p:cNvSpPr>
            <a:spLocks noGrp="1"/>
          </p:cNvSpPr>
          <p:nvPr>
            <p:ph type="body" sz="quarter" idx="22"/>
          </p:nvPr>
        </p:nvSpPr>
        <p:spPr>
          <a:xfrm>
            <a:off x="2721375" y="2504535"/>
            <a:ext cx="1705733" cy="1992600"/>
          </a:xfrm>
        </p:spPr>
        <p:txBody>
          <a:bodyPr>
            <a:noAutofit/>
          </a:bodyPr>
          <a:lstStyle>
            <a:lvl1pPr marL="172800" indent="-172800">
              <a:buFont typeface="Wingdings" panose="05000000000000000000" pitchFamily="2" charset="2"/>
              <a:buChar char="§"/>
              <a:defRPr sz="1500">
                <a:latin typeface="+mn-lt"/>
              </a:defRPr>
            </a:lvl1pPr>
            <a:lvl2pPr marL="345600">
              <a:defRPr/>
            </a:lvl2pPr>
            <a:lvl3pPr marL="518400">
              <a:defRPr/>
            </a:lvl3pPr>
            <a:lvl4pPr marL="691200">
              <a:defRPr/>
            </a:lvl4pPr>
            <a:lvl5pPr marL="864000">
              <a:defRPr/>
            </a:lvl5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75" name="Rechthoek 3">
            <a:extLst>
              <a:ext uri="{FF2B5EF4-FFF2-40B4-BE49-F238E27FC236}">
                <a16:creationId xmlns:a16="http://schemas.microsoft.com/office/drawing/2014/main" id="{25E21064-3834-4788-B957-C622E24DCF38}"/>
              </a:ext>
            </a:extLst>
          </p:cNvPr>
          <p:cNvSpPr/>
          <p:nvPr userDrawn="1"/>
        </p:nvSpPr>
        <p:spPr>
          <a:xfrm>
            <a:off x="4624106" y="1194197"/>
            <a:ext cx="1892923" cy="345638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351000" rIns="135000" bIns="108000" rtlCol="0" anchor="t"/>
          <a:lstStyle/>
          <a:p>
            <a:pPr algn="ctr"/>
            <a:endParaRPr lang="nl-NL" sz="1200">
              <a:solidFill>
                <a:schemeClr val="tx1"/>
              </a:solidFill>
              <a:uFill>
                <a:solidFill>
                  <a:srgbClr val="FFE819"/>
                </a:solidFill>
              </a:uFill>
              <a:latin typeface="+mj-lt"/>
            </a:endParaRPr>
          </a:p>
        </p:txBody>
      </p:sp>
      <p:sp>
        <p:nvSpPr>
          <p:cNvPr id="76" name="Text Placeholder 16">
            <a:extLst>
              <a:ext uri="{FF2B5EF4-FFF2-40B4-BE49-F238E27FC236}">
                <a16:creationId xmlns:a16="http://schemas.microsoft.com/office/drawing/2014/main" id="{6350B18A-4C7A-4978-BED9-F8CA3F7851C9}"/>
              </a:ext>
            </a:extLst>
          </p:cNvPr>
          <p:cNvSpPr>
            <a:spLocks noGrp="1"/>
          </p:cNvSpPr>
          <p:nvPr>
            <p:ph type="body" sz="quarter" idx="23"/>
          </p:nvPr>
        </p:nvSpPr>
        <p:spPr>
          <a:xfrm>
            <a:off x="4718810" y="1428592"/>
            <a:ext cx="1705134" cy="583676"/>
          </a:xfrm>
        </p:spPr>
        <p:txBody>
          <a:bodyPr anchor="b">
            <a:noAutofit/>
          </a:bodyPr>
          <a:lstStyle>
            <a:lvl1pPr marL="0" algn="ctr" defTabSz="685800" rtl="0" eaLnBrk="1" latinLnBrk="0" hangingPunct="1">
              <a:defRPr lang="en-US" sz="1800" b="1" kern="1200" dirty="0" smtClean="0">
                <a:solidFill>
                  <a:schemeClr val="tx2"/>
                </a:solidFill>
                <a:uFill>
                  <a:solidFill>
                    <a:srgbClr val="FFE819"/>
                  </a:solidFill>
                </a:uFill>
                <a:latin typeface="+mj-lt"/>
                <a:ea typeface="+mn-ea"/>
                <a:cs typeface="+mn-cs"/>
              </a:defRPr>
            </a:lvl1pPr>
          </a:lstStyle>
          <a:p>
            <a:pPr lvl="0"/>
            <a:r>
              <a:rPr lang="nl-NL"/>
              <a:t>Klikken om de tekststijl van het model te bewerken</a:t>
            </a:r>
          </a:p>
        </p:txBody>
      </p:sp>
      <p:sp>
        <p:nvSpPr>
          <p:cNvPr id="77" name="Rectangle 76">
            <a:extLst>
              <a:ext uri="{FF2B5EF4-FFF2-40B4-BE49-F238E27FC236}">
                <a16:creationId xmlns:a16="http://schemas.microsoft.com/office/drawing/2014/main" id="{84149926-AEB6-41AF-B225-2B03505D5B8D}"/>
              </a:ext>
            </a:extLst>
          </p:cNvPr>
          <p:cNvSpPr/>
          <p:nvPr userDrawn="1"/>
        </p:nvSpPr>
        <p:spPr>
          <a:xfrm>
            <a:off x="5462773" y="2231401"/>
            <a:ext cx="231917" cy="5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latin typeface="+mj-lt"/>
            </a:endParaRPr>
          </a:p>
        </p:txBody>
      </p:sp>
      <p:sp>
        <p:nvSpPr>
          <p:cNvPr id="78" name="Text Placeholder 20">
            <a:extLst>
              <a:ext uri="{FF2B5EF4-FFF2-40B4-BE49-F238E27FC236}">
                <a16:creationId xmlns:a16="http://schemas.microsoft.com/office/drawing/2014/main" id="{CBE57870-6B13-4436-9AB0-B45ACC23401D}"/>
              </a:ext>
            </a:extLst>
          </p:cNvPr>
          <p:cNvSpPr>
            <a:spLocks noGrp="1"/>
          </p:cNvSpPr>
          <p:nvPr>
            <p:ph type="body" sz="quarter" idx="24"/>
          </p:nvPr>
        </p:nvSpPr>
        <p:spPr>
          <a:xfrm>
            <a:off x="4718507" y="2504535"/>
            <a:ext cx="1705733" cy="1992600"/>
          </a:xfrm>
        </p:spPr>
        <p:txBody>
          <a:bodyPr>
            <a:noAutofit/>
          </a:bodyPr>
          <a:lstStyle>
            <a:lvl1pPr marL="172800" indent="-172800">
              <a:buFont typeface="Wingdings" panose="05000000000000000000" pitchFamily="2" charset="2"/>
              <a:buChar char="§"/>
              <a:defRPr sz="1500">
                <a:latin typeface="+mn-lt"/>
              </a:defRPr>
            </a:lvl1pPr>
            <a:lvl2pPr marL="345600">
              <a:defRPr/>
            </a:lvl2pPr>
            <a:lvl3pPr marL="518400">
              <a:defRPr/>
            </a:lvl3pPr>
            <a:lvl4pPr marL="691200">
              <a:defRPr/>
            </a:lvl4pPr>
            <a:lvl5pPr marL="864000">
              <a:defRPr/>
            </a:lvl5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79" name="Rechthoek 3">
            <a:extLst>
              <a:ext uri="{FF2B5EF4-FFF2-40B4-BE49-F238E27FC236}">
                <a16:creationId xmlns:a16="http://schemas.microsoft.com/office/drawing/2014/main" id="{8C77416B-B3AD-4D67-B6D2-4ACF2DD6EDD0}"/>
              </a:ext>
            </a:extLst>
          </p:cNvPr>
          <p:cNvSpPr/>
          <p:nvPr userDrawn="1"/>
        </p:nvSpPr>
        <p:spPr>
          <a:xfrm>
            <a:off x="6621237" y="1194197"/>
            <a:ext cx="1892923" cy="345638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351000" rIns="135000" bIns="108000" rtlCol="0" anchor="t"/>
          <a:lstStyle/>
          <a:p>
            <a:pPr algn="ctr"/>
            <a:endParaRPr lang="nl-NL" sz="1200">
              <a:solidFill>
                <a:schemeClr val="tx1"/>
              </a:solidFill>
              <a:uFill>
                <a:solidFill>
                  <a:srgbClr val="FFE819"/>
                </a:solidFill>
              </a:uFill>
              <a:latin typeface="+mj-lt"/>
            </a:endParaRPr>
          </a:p>
        </p:txBody>
      </p:sp>
      <p:sp>
        <p:nvSpPr>
          <p:cNvPr id="80" name="Text Placeholder 16">
            <a:extLst>
              <a:ext uri="{FF2B5EF4-FFF2-40B4-BE49-F238E27FC236}">
                <a16:creationId xmlns:a16="http://schemas.microsoft.com/office/drawing/2014/main" id="{852EF0F1-F093-4E8C-A7D2-5130A61B0E50}"/>
              </a:ext>
            </a:extLst>
          </p:cNvPr>
          <p:cNvSpPr>
            <a:spLocks noGrp="1"/>
          </p:cNvSpPr>
          <p:nvPr>
            <p:ph type="body" sz="quarter" idx="25"/>
          </p:nvPr>
        </p:nvSpPr>
        <p:spPr>
          <a:xfrm>
            <a:off x="6715941" y="1428592"/>
            <a:ext cx="1705134" cy="583676"/>
          </a:xfrm>
        </p:spPr>
        <p:txBody>
          <a:bodyPr anchor="b">
            <a:noAutofit/>
          </a:bodyPr>
          <a:lstStyle>
            <a:lvl1pPr marL="0" algn="ctr" defTabSz="685800" rtl="0" eaLnBrk="1" latinLnBrk="0" hangingPunct="1">
              <a:defRPr lang="en-US" sz="1800" b="1" kern="1200" dirty="0" smtClean="0">
                <a:solidFill>
                  <a:schemeClr val="tx2"/>
                </a:solidFill>
                <a:uFill>
                  <a:solidFill>
                    <a:srgbClr val="FFE819"/>
                  </a:solidFill>
                </a:uFill>
                <a:latin typeface="+mj-lt"/>
                <a:ea typeface="+mn-ea"/>
                <a:cs typeface="+mn-cs"/>
              </a:defRPr>
            </a:lvl1pPr>
          </a:lstStyle>
          <a:p>
            <a:pPr lvl="0"/>
            <a:r>
              <a:rPr lang="nl-NL"/>
              <a:t>Klikken om de tekststijl van het model te bewerken</a:t>
            </a:r>
          </a:p>
        </p:txBody>
      </p:sp>
      <p:sp>
        <p:nvSpPr>
          <p:cNvPr id="81" name="Rectangle 80">
            <a:extLst>
              <a:ext uri="{FF2B5EF4-FFF2-40B4-BE49-F238E27FC236}">
                <a16:creationId xmlns:a16="http://schemas.microsoft.com/office/drawing/2014/main" id="{396AA952-17E9-41F2-A71E-4A8199C2B745}"/>
              </a:ext>
            </a:extLst>
          </p:cNvPr>
          <p:cNvSpPr/>
          <p:nvPr userDrawn="1"/>
        </p:nvSpPr>
        <p:spPr>
          <a:xfrm>
            <a:off x="7459904" y="2231401"/>
            <a:ext cx="231917" cy="5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latin typeface="+mj-lt"/>
            </a:endParaRPr>
          </a:p>
        </p:txBody>
      </p:sp>
      <p:sp>
        <p:nvSpPr>
          <p:cNvPr id="82" name="Text Placeholder 20">
            <a:extLst>
              <a:ext uri="{FF2B5EF4-FFF2-40B4-BE49-F238E27FC236}">
                <a16:creationId xmlns:a16="http://schemas.microsoft.com/office/drawing/2014/main" id="{6FF71E5F-F651-4629-9C5E-3DE7139EE63D}"/>
              </a:ext>
            </a:extLst>
          </p:cNvPr>
          <p:cNvSpPr>
            <a:spLocks noGrp="1"/>
          </p:cNvSpPr>
          <p:nvPr>
            <p:ph type="body" sz="quarter" idx="26"/>
          </p:nvPr>
        </p:nvSpPr>
        <p:spPr>
          <a:xfrm>
            <a:off x="6715639" y="2504535"/>
            <a:ext cx="1705733" cy="1992600"/>
          </a:xfrm>
        </p:spPr>
        <p:txBody>
          <a:bodyPr>
            <a:noAutofit/>
          </a:bodyPr>
          <a:lstStyle>
            <a:lvl1pPr marL="172800" indent="-172800">
              <a:buFont typeface="Wingdings" panose="05000000000000000000" pitchFamily="2" charset="2"/>
              <a:buChar char="§"/>
              <a:defRPr sz="1500">
                <a:latin typeface="+mn-lt"/>
              </a:defRPr>
            </a:lvl1pPr>
            <a:lvl2pPr marL="345600">
              <a:defRPr/>
            </a:lvl2pPr>
            <a:lvl3pPr marL="518400">
              <a:defRPr/>
            </a:lvl3pPr>
            <a:lvl4pPr marL="691200">
              <a:defRPr/>
            </a:lvl4pPr>
            <a:lvl5pPr marL="864000">
              <a:defRPr/>
            </a:lvl5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23" name="Titel 1">
            <a:extLst>
              <a:ext uri="{FF2B5EF4-FFF2-40B4-BE49-F238E27FC236}">
                <a16:creationId xmlns:a16="http://schemas.microsoft.com/office/drawing/2014/main" id="{41E833E3-11DC-491F-9B58-E6B30A34C1E1}"/>
              </a:ext>
            </a:extLst>
          </p:cNvPr>
          <p:cNvSpPr>
            <a:spLocks noGrp="1"/>
          </p:cNvSpPr>
          <p:nvPr>
            <p:ph type="title" hasCustomPrompt="1"/>
          </p:nvPr>
        </p:nvSpPr>
        <p:spPr>
          <a:xfrm>
            <a:off x="627459" y="552265"/>
            <a:ext cx="7886700" cy="527633"/>
          </a:xfrm>
          <a:prstGeom prst="rect">
            <a:avLst/>
          </a:prstGeom>
        </p:spPr>
        <p:txBody>
          <a:bodyPr anchor="t"/>
          <a:lstStyle>
            <a:lvl1pPr>
              <a:defRPr/>
            </a:lvl1pPr>
          </a:lstStyle>
          <a:p>
            <a:r>
              <a:rPr lang="nl-NL"/>
              <a:t>Hoofdtitel</a:t>
            </a:r>
            <a:endParaRPr lang="nl-BE"/>
          </a:p>
        </p:txBody>
      </p:sp>
      <p:sp>
        <p:nvSpPr>
          <p:cNvPr id="24" name="Tijdelijke aanduiding voor tekst 9">
            <a:extLst>
              <a:ext uri="{FF2B5EF4-FFF2-40B4-BE49-F238E27FC236}">
                <a16:creationId xmlns:a16="http://schemas.microsoft.com/office/drawing/2014/main" id="{73F24D1F-09B5-4D12-AAE2-ED1A62D13F3F}"/>
              </a:ext>
            </a:extLst>
          </p:cNvPr>
          <p:cNvSpPr>
            <a:spLocks noGrp="1"/>
          </p:cNvSpPr>
          <p:nvPr>
            <p:ph type="body" sz="quarter" idx="13" hasCustomPrompt="1"/>
          </p:nvPr>
        </p:nvSpPr>
        <p:spPr>
          <a:xfrm>
            <a:off x="627460" y="276225"/>
            <a:ext cx="7886699" cy="276039"/>
          </a:xfrm>
        </p:spPr>
        <p:txBody>
          <a:bodyPr anchor="ctr">
            <a:normAutofit/>
          </a:bodyPr>
          <a:lstStyle>
            <a:lvl1pPr>
              <a:defRPr sz="1500" b="0" u="none" cap="all" baseline="0">
                <a:solidFill>
                  <a:schemeClr val="tx1"/>
                </a:solidFill>
              </a:defRPr>
            </a:lvl1pPr>
          </a:lstStyle>
          <a:p>
            <a:pPr lvl="0"/>
            <a:r>
              <a:rPr lang="nl-BE"/>
              <a:t>BOVENTITEL</a:t>
            </a:r>
          </a:p>
        </p:txBody>
      </p:sp>
    </p:spTree>
    <p:extLst>
      <p:ext uri="{BB962C8B-B14F-4D97-AF65-F5344CB8AC3E}">
        <p14:creationId xmlns:p14="http://schemas.microsoft.com/office/powerpoint/2010/main" val="3716925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userDrawn="1">
  <p:cSld name="Ondertitel en tekst">
    <p:spTree>
      <p:nvGrpSpPr>
        <p:cNvPr id="1" name=""/>
        <p:cNvGrpSpPr/>
        <p:nvPr/>
      </p:nvGrpSpPr>
      <p:grpSpPr>
        <a:xfrm>
          <a:off x="0" y="0"/>
          <a:ext cx="0" cy="0"/>
          <a:chOff x="0" y="0"/>
          <a:chExt cx="0" cy="0"/>
        </a:xfrm>
      </p:grpSpPr>
      <p:sp>
        <p:nvSpPr>
          <p:cNvPr id="7" name="Espace réservé du titre 40"/>
          <p:cNvSpPr>
            <a:spLocks noGrp="1"/>
          </p:cNvSpPr>
          <p:nvPr>
            <p:ph type="title"/>
          </p:nvPr>
        </p:nvSpPr>
        <p:spPr>
          <a:xfrm>
            <a:off x="971600" y="410322"/>
            <a:ext cx="7200801" cy="541249"/>
          </a:xfrm>
          <a:prstGeom prst="rect">
            <a:avLst/>
          </a:prstGeom>
        </p:spPr>
        <p:txBody>
          <a:bodyPr vert="horz" lIns="91440" tIns="45720" rIns="91440" bIns="45720" rtlCol="0" anchor="ctr">
            <a:normAutofit/>
          </a:bodyPr>
          <a:lstStyle/>
          <a:p>
            <a:r>
              <a:rPr lang="en-US"/>
              <a:t>Click to edit Master title style</a:t>
            </a:r>
            <a:endParaRPr lang="fr-BE" dirty="0"/>
          </a:p>
        </p:txBody>
      </p:sp>
      <p:sp>
        <p:nvSpPr>
          <p:cNvPr id="2" name="Espace réservé du numéro de diapositive 1"/>
          <p:cNvSpPr>
            <a:spLocks noGrp="1"/>
          </p:cNvSpPr>
          <p:nvPr>
            <p:ph type="sldNum" sz="quarter" idx="10"/>
          </p:nvPr>
        </p:nvSpPr>
        <p:spPr/>
        <p:txBody>
          <a:bodyPr/>
          <a:lstStyle/>
          <a:p>
            <a:fld id="{DF1FBB3B-0B1B-4319-9DD0-891705888316}" type="slidenum">
              <a:rPr lang="fr-BE" smtClean="0"/>
              <a:pPr/>
              <a:t>‹nr.›</a:t>
            </a:fld>
            <a:endParaRPr lang="fr-BE" dirty="0"/>
          </a:p>
        </p:txBody>
      </p:sp>
      <p:sp>
        <p:nvSpPr>
          <p:cNvPr id="8" name="Espace réservé du contenu 7"/>
          <p:cNvSpPr>
            <a:spLocks noGrp="1"/>
          </p:cNvSpPr>
          <p:nvPr>
            <p:ph sz="quarter" idx="11" hasCustomPrompt="1"/>
          </p:nvPr>
        </p:nvSpPr>
        <p:spPr/>
        <p:txBody>
          <a:bodyPr/>
          <a:lstStyle/>
          <a:p>
            <a:pPr lvl="0"/>
            <a:r>
              <a:rPr lang="nl-NL" dirty="0"/>
              <a:t>Klik hier om tekst te bewerken</a:t>
            </a:r>
          </a:p>
          <a:p>
            <a:pPr lvl="1"/>
            <a:r>
              <a:rPr lang="fr-FR" dirty="0" err="1"/>
              <a:t>Tweede</a:t>
            </a:r>
            <a:r>
              <a:rPr lang="fr-FR" dirty="0"/>
              <a:t> niveau</a:t>
            </a:r>
          </a:p>
          <a:p>
            <a:pPr lvl="2"/>
            <a:r>
              <a:rPr lang="fr-FR" dirty="0" err="1"/>
              <a:t>Derde</a:t>
            </a:r>
            <a:r>
              <a:rPr lang="fr-FR" dirty="0"/>
              <a:t> niveau</a:t>
            </a:r>
          </a:p>
          <a:p>
            <a:pPr lvl="3"/>
            <a:r>
              <a:rPr lang="fr-FR" dirty="0" err="1"/>
              <a:t>Vierde</a:t>
            </a:r>
            <a:r>
              <a:rPr lang="fr-FR" dirty="0"/>
              <a:t> niveau</a:t>
            </a:r>
          </a:p>
          <a:p>
            <a:pPr lvl="4"/>
            <a:r>
              <a:rPr lang="fr-FR" dirty="0" err="1"/>
              <a:t>Vijfde</a:t>
            </a:r>
            <a:r>
              <a:rPr lang="fr-FR" dirty="0"/>
              <a:t> niveau</a:t>
            </a:r>
            <a:endParaRPr lang="fr-BE" dirty="0"/>
          </a:p>
        </p:txBody>
      </p:sp>
    </p:spTree>
    <p:extLst>
      <p:ext uri="{BB962C8B-B14F-4D97-AF65-F5344CB8AC3E}">
        <p14:creationId xmlns:p14="http://schemas.microsoft.com/office/powerpoint/2010/main" val="256489361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el + Tussentitel + 2 Inhoud/Pictogram">
    <p:spTree>
      <p:nvGrpSpPr>
        <p:cNvPr id="1" name=""/>
        <p:cNvGrpSpPr/>
        <p:nvPr/>
      </p:nvGrpSpPr>
      <p:grpSpPr>
        <a:xfrm>
          <a:off x="0" y="0"/>
          <a:ext cx="0" cy="0"/>
          <a:chOff x="0" y="0"/>
          <a:chExt cx="0" cy="0"/>
        </a:xfrm>
      </p:grpSpPr>
      <p:sp>
        <p:nvSpPr>
          <p:cNvPr id="5" name="Tijdelijke aanduiding voor voettekst 4">
            <a:extLst>
              <a:ext uri="{FF2B5EF4-FFF2-40B4-BE49-F238E27FC236}">
                <a16:creationId xmlns:a16="http://schemas.microsoft.com/office/drawing/2014/main" id="{84EBF8E1-91F2-4E4B-AF7C-1A2084AB5621}"/>
              </a:ext>
            </a:extLst>
          </p:cNvPr>
          <p:cNvSpPr>
            <a:spLocks noGrp="1"/>
          </p:cNvSpPr>
          <p:nvPr>
            <p:ph type="ftr" sz="quarter" idx="11"/>
          </p:nvPr>
        </p:nvSpPr>
        <p:spPr/>
        <p:txBody>
          <a:bodyPr/>
          <a:lstStyle/>
          <a:p>
            <a:endParaRPr lang="nl-BE"/>
          </a:p>
        </p:txBody>
      </p:sp>
      <p:sp>
        <p:nvSpPr>
          <p:cNvPr id="6" name="Tijdelijke aanduiding voor dianummer 5">
            <a:extLst>
              <a:ext uri="{FF2B5EF4-FFF2-40B4-BE49-F238E27FC236}">
                <a16:creationId xmlns:a16="http://schemas.microsoft.com/office/drawing/2014/main" id="{BEA04B5B-B226-4E77-B512-C407B06E7AB3}"/>
              </a:ext>
            </a:extLst>
          </p:cNvPr>
          <p:cNvSpPr>
            <a:spLocks noGrp="1"/>
          </p:cNvSpPr>
          <p:nvPr>
            <p:ph type="sldNum" sz="quarter" idx="12"/>
          </p:nvPr>
        </p:nvSpPr>
        <p:spPr/>
        <p:txBody>
          <a:bodyPr/>
          <a:lstStyle/>
          <a:p>
            <a:fld id="{1EABE038-A425-4CC0-917A-1DC3ED725B2E}" type="slidenum">
              <a:rPr lang="nl-BE" smtClean="0"/>
              <a:t>‹nr.›</a:t>
            </a:fld>
            <a:endParaRPr lang="nl-BE"/>
          </a:p>
        </p:txBody>
      </p:sp>
      <p:sp>
        <p:nvSpPr>
          <p:cNvPr id="7" name="Rechthoek 6">
            <a:extLst>
              <a:ext uri="{FF2B5EF4-FFF2-40B4-BE49-F238E27FC236}">
                <a16:creationId xmlns:a16="http://schemas.microsoft.com/office/drawing/2014/main" id="{6F45857B-E452-48F1-B0B6-4B82FEC46E0F}"/>
              </a:ext>
            </a:extLst>
          </p:cNvPr>
          <p:cNvSpPr/>
          <p:nvPr userDrawn="1"/>
        </p:nvSpPr>
        <p:spPr>
          <a:xfrm>
            <a:off x="0" y="0"/>
            <a:ext cx="164592" cy="5143500"/>
          </a:xfrm>
          <a:prstGeom prst="rect">
            <a:avLst/>
          </a:prstGeom>
          <a:solidFill>
            <a:srgbClr val="FFE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p>
        </p:txBody>
      </p:sp>
      <p:sp>
        <p:nvSpPr>
          <p:cNvPr id="8" name="Rechthoek 3">
            <a:extLst>
              <a:ext uri="{FF2B5EF4-FFF2-40B4-BE49-F238E27FC236}">
                <a16:creationId xmlns:a16="http://schemas.microsoft.com/office/drawing/2014/main" id="{23AF26AC-5CFB-4F6D-8A70-31DC3394C2C5}"/>
              </a:ext>
            </a:extLst>
          </p:cNvPr>
          <p:cNvSpPr/>
          <p:nvPr userDrawn="1"/>
        </p:nvSpPr>
        <p:spPr>
          <a:xfrm>
            <a:off x="629841" y="1194197"/>
            <a:ext cx="3787037" cy="345638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351000" rIns="135000" bIns="108000" rtlCol="0" anchor="t"/>
          <a:lstStyle/>
          <a:p>
            <a:pPr algn="ctr"/>
            <a:endParaRPr lang="nl-NL" sz="1200">
              <a:solidFill>
                <a:schemeClr val="tx1"/>
              </a:solidFill>
              <a:uFill>
                <a:solidFill>
                  <a:srgbClr val="FFE819"/>
                </a:solidFill>
              </a:uFill>
              <a:latin typeface="+mj-lt"/>
            </a:endParaRPr>
          </a:p>
        </p:txBody>
      </p:sp>
      <p:sp>
        <p:nvSpPr>
          <p:cNvPr id="28" name="Rechthoek 3">
            <a:extLst>
              <a:ext uri="{FF2B5EF4-FFF2-40B4-BE49-F238E27FC236}">
                <a16:creationId xmlns:a16="http://schemas.microsoft.com/office/drawing/2014/main" id="{18679EBA-25DF-47AF-B66A-ADB4C0B50434}"/>
              </a:ext>
            </a:extLst>
          </p:cNvPr>
          <p:cNvSpPr/>
          <p:nvPr userDrawn="1"/>
        </p:nvSpPr>
        <p:spPr>
          <a:xfrm>
            <a:off x="4727123" y="1194197"/>
            <a:ext cx="3787037" cy="345638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351000" rIns="135000" bIns="108000" rtlCol="0" anchor="t"/>
          <a:lstStyle/>
          <a:p>
            <a:pPr algn="ctr"/>
            <a:endParaRPr lang="nl-NL" sz="1200">
              <a:solidFill>
                <a:schemeClr val="tx1"/>
              </a:solidFill>
              <a:uFill>
                <a:solidFill>
                  <a:srgbClr val="FFE819"/>
                </a:solidFill>
              </a:uFill>
              <a:latin typeface="+mj-lt"/>
            </a:endParaRPr>
          </a:p>
        </p:txBody>
      </p:sp>
      <p:sp>
        <p:nvSpPr>
          <p:cNvPr id="16" name="Titel 1">
            <a:extLst>
              <a:ext uri="{FF2B5EF4-FFF2-40B4-BE49-F238E27FC236}">
                <a16:creationId xmlns:a16="http://schemas.microsoft.com/office/drawing/2014/main" id="{B402254C-B322-4B4A-8A90-0B23A940D93E}"/>
              </a:ext>
            </a:extLst>
          </p:cNvPr>
          <p:cNvSpPr>
            <a:spLocks noGrp="1"/>
          </p:cNvSpPr>
          <p:nvPr>
            <p:ph type="title" hasCustomPrompt="1"/>
          </p:nvPr>
        </p:nvSpPr>
        <p:spPr>
          <a:xfrm>
            <a:off x="627459" y="552265"/>
            <a:ext cx="7886700" cy="527633"/>
          </a:xfrm>
          <a:prstGeom prst="rect">
            <a:avLst/>
          </a:prstGeom>
        </p:spPr>
        <p:txBody>
          <a:bodyPr anchor="t"/>
          <a:lstStyle>
            <a:lvl1pPr>
              <a:defRPr/>
            </a:lvl1pPr>
          </a:lstStyle>
          <a:p>
            <a:r>
              <a:rPr lang="nl-NL"/>
              <a:t>Hoofdtitel</a:t>
            </a:r>
            <a:endParaRPr lang="nl-BE"/>
          </a:p>
        </p:txBody>
      </p:sp>
      <p:sp>
        <p:nvSpPr>
          <p:cNvPr id="17" name="Tijdelijke aanduiding voor tekst 9">
            <a:extLst>
              <a:ext uri="{FF2B5EF4-FFF2-40B4-BE49-F238E27FC236}">
                <a16:creationId xmlns:a16="http://schemas.microsoft.com/office/drawing/2014/main" id="{59EEA2BC-5754-457F-AE68-3991568A9F54}"/>
              </a:ext>
            </a:extLst>
          </p:cNvPr>
          <p:cNvSpPr>
            <a:spLocks noGrp="1"/>
          </p:cNvSpPr>
          <p:nvPr>
            <p:ph type="body" sz="quarter" idx="13" hasCustomPrompt="1"/>
          </p:nvPr>
        </p:nvSpPr>
        <p:spPr>
          <a:xfrm>
            <a:off x="627460" y="276225"/>
            <a:ext cx="7886699" cy="276039"/>
          </a:xfrm>
        </p:spPr>
        <p:txBody>
          <a:bodyPr anchor="ctr">
            <a:normAutofit/>
          </a:bodyPr>
          <a:lstStyle>
            <a:lvl1pPr>
              <a:defRPr sz="1500" b="0" u="none" cap="all" baseline="0">
                <a:solidFill>
                  <a:schemeClr val="tx1"/>
                </a:solidFill>
              </a:defRPr>
            </a:lvl1pPr>
          </a:lstStyle>
          <a:p>
            <a:pPr lvl="0"/>
            <a:r>
              <a:rPr lang="nl-BE"/>
              <a:t>BOVENTITEL</a:t>
            </a:r>
          </a:p>
        </p:txBody>
      </p:sp>
      <p:sp>
        <p:nvSpPr>
          <p:cNvPr id="18" name="Text Placeholder 16">
            <a:extLst>
              <a:ext uri="{FF2B5EF4-FFF2-40B4-BE49-F238E27FC236}">
                <a16:creationId xmlns:a16="http://schemas.microsoft.com/office/drawing/2014/main" id="{46BDB17C-9B6D-48F9-9348-2AEF34DB3046}"/>
              </a:ext>
            </a:extLst>
          </p:cNvPr>
          <p:cNvSpPr>
            <a:spLocks noGrp="1"/>
          </p:cNvSpPr>
          <p:nvPr>
            <p:ph type="body" sz="quarter" idx="14"/>
          </p:nvPr>
        </p:nvSpPr>
        <p:spPr>
          <a:xfrm>
            <a:off x="816959" y="1964036"/>
            <a:ext cx="3412800" cy="583676"/>
          </a:xfrm>
        </p:spPr>
        <p:txBody>
          <a:bodyPr anchor="b">
            <a:normAutofit/>
          </a:bodyPr>
          <a:lstStyle>
            <a:lvl1pPr marL="0" algn="ctr" defTabSz="685800" rtl="0" eaLnBrk="1" latinLnBrk="0" hangingPunct="1">
              <a:defRPr lang="en-US" sz="1800" b="1" kern="1200" dirty="0" smtClean="0">
                <a:solidFill>
                  <a:schemeClr val="tx2"/>
                </a:solidFill>
                <a:uFill>
                  <a:solidFill>
                    <a:srgbClr val="FFE819"/>
                  </a:solidFill>
                </a:uFill>
                <a:latin typeface="+mj-lt"/>
                <a:ea typeface="+mn-ea"/>
                <a:cs typeface="+mn-cs"/>
              </a:defRPr>
            </a:lvl1pPr>
          </a:lstStyle>
          <a:p>
            <a:pPr lvl="0"/>
            <a:r>
              <a:rPr lang="nl-NL"/>
              <a:t>Klikken om de tekststijl van het model te bewerken</a:t>
            </a:r>
          </a:p>
        </p:txBody>
      </p:sp>
      <p:sp>
        <p:nvSpPr>
          <p:cNvPr id="19" name="Rectangle 18">
            <a:extLst>
              <a:ext uri="{FF2B5EF4-FFF2-40B4-BE49-F238E27FC236}">
                <a16:creationId xmlns:a16="http://schemas.microsoft.com/office/drawing/2014/main" id="{1DD495D0-3B93-43AE-B288-1723A0705626}"/>
              </a:ext>
            </a:extLst>
          </p:cNvPr>
          <p:cNvSpPr/>
          <p:nvPr userDrawn="1"/>
        </p:nvSpPr>
        <p:spPr>
          <a:xfrm>
            <a:off x="2407400" y="2662070"/>
            <a:ext cx="231917" cy="5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latin typeface="+mj-lt"/>
            </a:endParaRPr>
          </a:p>
        </p:txBody>
      </p:sp>
      <p:sp>
        <p:nvSpPr>
          <p:cNvPr id="20" name="Text Placeholder 20">
            <a:extLst>
              <a:ext uri="{FF2B5EF4-FFF2-40B4-BE49-F238E27FC236}">
                <a16:creationId xmlns:a16="http://schemas.microsoft.com/office/drawing/2014/main" id="{A69D1F81-2F1B-47B2-A28E-09C0F783B27E}"/>
              </a:ext>
            </a:extLst>
          </p:cNvPr>
          <p:cNvSpPr>
            <a:spLocks noGrp="1"/>
          </p:cNvSpPr>
          <p:nvPr>
            <p:ph type="body" sz="quarter" idx="20"/>
          </p:nvPr>
        </p:nvSpPr>
        <p:spPr>
          <a:xfrm>
            <a:off x="816959" y="2830429"/>
            <a:ext cx="3412800" cy="1582796"/>
          </a:xfrm>
        </p:spPr>
        <p:txBody>
          <a:bodyPr>
            <a:noAutofit/>
          </a:bodyPr>
          <a:lstStyle>
            <a:lvl1pPr marL="172800" indent="-172800">
              <a:buFont typeface="Wingdings" panose="05000000000000000000" pitchFamily="2" charset="2"/>
              <a:buChar char="§"/>
              <a:defRPr sz="1500">
                <a:latin typeface="+mn-lt"/>
              </a:defRPr>
            </a:lvl1pPr>
            <a:lvl2pPr marL="345600">
              <a:defRPr/>
            </a:lvl2pPr>
            <a:lvl3pPr marL="518400">
              <a:defRPr/>
            </a:lvl3pPr>
            <a:lvl4pPr marL="691200">
              <a:defRPr/>
            </a:lvl4pPr>
            <a:lvl5pPr marL="864000">
              <a:defRPr/>
            </a:lvl5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22" name="Online Image Placeholder 16">
            <a:extLst>
              <a:ext uri="{FF2B5EF4-FFF2-40B4-BE49-F238E27FC236}">
                <a16:creationId xmlns:a16="http://schemas.microsoft.com/office/drawing/2014/main" id="{222CE1EE-23F9-4FCE-86F0-7F96545E4E63}"/>
              </a:ext>
            </a:extLst>
          </p:cNvPr>
          <p:cNvSpPr>
            <a:spLocks noGrp="1"/>
          </p:cNvSpPr>
          <p:nvPr>
            <p:ph type="clipArt" sz="quarter" idx="27" hasCustomPrompt="1"/>
          </p:nvPr>
        </p:nvSpPr>
        <p:spPr>
          <a:xfrm>
            <a:off x="2185859" y="1285875"/>
            <a:ext cx="675000" cy="675000"/>
          </a:xfrm>
        </p:spPr>
        <p:txBody>
          <a:bodyPr/>
          <a:lstStyle/>
          <a:p>
            <a:r>
              <a:rPr lang="nl-BE"/>
              <a:t> </a:t>
            </a:r>
          </a:p>
        </p:txBody>
      </p:sp>
      <p:sp>
        <p:nvSpPr>
          <p:cNvPr id="23" name="Text Placeholder 16">
            <a:extLst>
              <a:ext uri="{FF2B5EF4-FFF2-40B4-BE49-F238E27FC236}">
                <a16:creationId xmlns:a16="http://schemas.microsoft.com/office/drawing/2014/main" id="{30D1A054-6415-47DE-9B16-10035EB53054}"/>
              </a:ext>
            </a:extLst>
          </p:cNvPr>
          <p:cNvSpPr>
            <a:spLocks noGrp="1"/>
          </p:cNvSpPr>
          <p:nvPr>
            <p:ph type="body" sz="quarter" idx="28"/>
          </p:nvPr>
        </p:nvSpPr>
        <p:spPr>
          <a:xfrm>
            <a:off x="4914242" y="1964036"/>
            <a:ext cx="3412800" cy="583676"/>
          </a:xfrm>
        </p:spPr>
        <p:txBody>
          <a:bodyPr anchor="b">
            <a:normAutofit/>
          </a:bodyPr>
          <a:lstStyle>
            <a:lvl1pPr marL="0" algn="ctr" defTabSz="685800" rtl="0" eaLnBrk="1" latinLnBrk="0" hangingPunct="1">
              <a:defRPr lang="en-US" sz="1800" b="1" kern="1200" dirty="0" smtClean="0">
                <a:solidFill>
                  <a:schemeClr val="tx2"/>
                </a:solidFill>
                <a:uFill>
                  <a:solidFill>
                    <a:srgbClr val="FFE819"/>
                  </a:solidFill>
                </a:uFill>
                <a:latin typeface="+mj-lt"/>
                <a:ea typeface="+mn-ea"/>
                <a:cs typeface="+mn-cs"/>
              </a:defRPr>
            </a:lvl1pPr>
          </a:lstStyle>
          <a:p>
            <a:pPr lvl="0"/>
            <a:r>
              <a:rPr lang="nl-NL"/>
              <a:t>Klikken om de tekststijl van het model te bewerken</a:t>
            </a:r>
          </a:p>
        </p:txBody>
      </p:sp>
      <p:sp>
        <p:nvSpPr>
          <p:cNvPr id="24" name="Rectangle 23">
            <a:extLst>
              <a:ext uri="{FF2B5EF4-FFF2-40B4-BE49-F238E27FC236}">
                <a16:creationId xmlns:a16="http://schemas.microsoft.com/office/drawing/2014/main" id="{3E6D2007-47ED-45A4-9F12-A18B0C9ED417}"/>
              </a:ext>
            </a:extLst>
          </p:cNvPr>
          <p:cNvSpPr/>
          <p:nvPr userDrawn="1"/>
        </p:nvSpPr>
        <p:spPr>
          <a:xfrm>
            <a:off x="6504683" y="2662070"/>
            <a:ext cx="231917" cy="5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latin typeface="+mj-lt"/>
            </a:endParaRPr>
          </a:p>
        </p:txBody>
      </p:sp>
      <p:sp>
        <p:nvSpPr>
          <p:cNvPr id="25" name="Text Placeholder 20">
            <a:extLst>
              <a:ext uri="{FF2B5EF4-FFF2-40B4-BE49-F238E27FC236}">
                <a16:creationId xmlns:a16="http://schemas.microsoft.com/office/drawing/2014/main" id="{B0A96B7A-60C9-490B-B4EE-D049BC61C564}"/>
              </a:ext>
            </a:extLst>
          </p:cNvPr>
          <p:cNvSpPr>
            <a:spLocks noGrp="1"/>
          </p:cNvSpPr>
          <p:nvPr>
            <p:ph type="body" sz="quarter" idx="29"/>
          </p:nvPr>
        </p:nvSpPr>
        <p:spPr>
          <a:xfrm>
            <a:off x="4914242" y="2830429"/>
            <a:ext cx="3412800" cy="1582796"/>
          </a:xfrm>
        </p:spPr>
        <p:txBody>
          <a:bodyPr>
            <a:noAutofit/>
          </a:bodyPr>
          <a:lstStyle>
            <a:lvl1pPr marL="172800" indent="-172800">
              <a:buFont typeface="Wingdings" panose="05000000000000000000" pitchFamily="2" charset="2"/>
              <a:buChar char="§"/>
              <a:defRPr sz="1500">
                <a:latin typeface="+mn-lt"/>
              </a:defRPr>
            </a:lvl1pPr>
            <a:lvl2pPr marL="345600">
              <a:defRPr/>
            </a:lvl2pPr>
            <a:lvl3pPr marL="518400">
              <a:defRPr/>
            </a:lvl3pPr>
            <a:lvl4pPr marL="691200">
              <a:defRPr/>
            </a:lvl4pPr>
            <a:lvl5pPr marL="864000">
              <a:defRPr/>
            </a:lvl5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26" name="Online Image Placeholder 16">
            <a:extLst>
              <a:ext uri="{FF2B5EF4-FFF2-40B4-BE49-F238E27FC236}">
                <a16:creationId xmlns:a16="http://schemas.microsoft.com/office/drawing/2014/main" id="{343900B9-5A27-4A34-9EA3-52EAA216C361}"/>
              </a:ext>
            </a:extLst>
          </p:cNvPr>
          <p:cNvSpPr>
            <a:spLocks noGrp="1"/>
          </p:cNvSpPr>
          <p:nvPr>
            <p:ph type="clipArt" sz="quarter" idx="30" hasCustomPrompt="1"/>
          </p:nvPr>
        </p:nvSpPr>
        <p:spPr>
          <a:xfrm>
            <a:off x="6283142" y="1285875"/>
            <a:ext cx="675000" cy="675000"/>
          </a:xfrm>
        </p:spPr>
        <p:txBody>
          <a:bodyPr/>
          <a:lstStyle/>
          <a:p>
            <a:r>
              <a:rPr lang="nl-BE"/>
              <a:t> </a:t>
            </a:r>
          </a:p>
        </p:txBody>
      </p:sp>
    </p:spTree>
    <p:extLst>
      <p:ext uri="{BB962C8B-B14F-4D97-AF65-F5344CB8AC3E}">
        <p14:creationId xmlns:p14="http://schemas.microsoft.com/office/powerpoint/2010/main" val="2359517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el + Tussentitel + 3 Inhoud/Pictogram">
    <p:spTree>
      <p:nvGrpSpPr>
        <p:cNvPr id="1" name=""/>
        <p:cNvGrpSpPr/>
        <p:nvPr/>
      </p:nvGrpSpPr>
      <p:grpSpPr>
        <a:xfrm>
          <a:off x="0" y="0"/>
          <a:ext cx="0" cy="0"/>
          <a:chOff x="0" y="0"/>
          <a:chExt cx="0" cy="0"/>
        </a:xfrm>
      </p:grpSpPr>
      <p:sp>
        <p:nvSpPr>
          <p:cNvPr id="5" name="Tijdelijke aanduiding voor voettekst 4">
            <a:extLst>
              <a:ext uri="{FF2B5EF4-FFF2-40B4-BE49-F238E27FC236}">
                <a16:creationId xmlns:a16="http://schemas.microsoft.com/office/drawing/2014/main" id="{84EBF8E1-91F2-4E4B-AF7C-1A2084AB5621}"/>
              </a:ext>
            </a:extLst>
          </p:cNvPr>
          <p:cNvSpPr>
            <a:spLocks noGrp="1"/>
          </p:cNvSpPr>
          <p:nvPr>
            <p:ph type="ftr" sz="quarter" idx="11"/>
          </p:nvPr>
        </p:nvSpPr>
        <p:spPr/>
        <p:txBody>
          <a:bodyPr/>
          <a:lstStyle/>
          <a:p>
            <a:endParaRPr lang="nl-BE"/>
          </a:p>
        </p:txBody>
      </p:sp>
      <p:sp>
        <p:nvSpPr>
          <p:cNvPr id="6" name="Tijdelijke aanduiding voor dianummer 5">
            <a:extLst>
              <a:ext uri="{FF2B5EF4-FFF2-40B4-BE49-F238E27FC236}">
                <a16:creationId xmlns:a16="http://schemas.microsoft.com/office/drawing/2014/main" id="{BEA04B5B-B226-4E77-B512-C407B06E7AB3}"/>
              </a:ext>
            </a:extLst>
          </p:cNvPr>
          <p:cNvSpPr>
            <a:spLocks noGrp="1"/>
          </p:cNvSpPr>
          <p:nvPr>
            <p:ph type="sldNum" sz="quarter" idx="12"/>
          </p:nvPr>
        </p:nvSpPr>
        <p:spPr/>
        <p:txBody>
          <a:bodyPr/>
          <a:lstStyle/>
          <a:p>
            <a:fld id="{1EABE038-A425-4CC0-917A-1DC3ED725B2E}" type="slidenum">
              <a:rPr lang="nl-BE" smtClean="0"/>
              <a:t>‹nr.›</a:t>
            </a:fld>
            <a:endParaRPr lang="nl-BE"/>
          </a:p>
        </p:txBody>
      </p:sp>
      <p:sp>
        <p:nvSpPr>
          <p:cNvPr id="7" name="Rechthoek 6">
            <a:extLst>
              <a:ext uri="{FF2B5EF4-FFF2-40B4-BE49-F238E27FC236}">
                <a16:creationId xmlns:a16="http://schemas.microsoft.com/office/drawing/2014/main" id="{6F45857B-E452-48F1-B0B6-4B82FEC46E0F}"/>
              </a:ext>
            </a:extLst>
          </p:cNvPr>
          <p:cNvSpPr/>
          <p:nvPr userDrawn="1"/>
        </p:nvSpPr>
        <p:spPr>
          <a:xfrm>
            <a:off x="0" y="0"/>
            <a:ext cx="164592" cy="5143500"/>
          </a:xfrm>
          <a:prstGeom prst="rect">
            <a:avLst/>
          </a:prstGeom>
          <a:solidFill>
            <a:srgbClr val="FFE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p>
        </p:txBody>
      </p:sp>
      <p:sp>
        <p:nvSpPr>
          <p:cNvPr id="8" name="Rechthoek 3">
            <a:extLst>
              <a:ext uri="{FF2B5EF4-FFF2-40B4-BE49-F238E27FC236}">
                <a16:creationId xmlns:a16="http://schemas.microsoft.com/office/drawing/2014/main" id="{23AF26AC-5CFB-4F6D-8A70-31DC3394C2C5}"/>
              </a:ext>
            </a:extLst>
          </p:cNvPr>
          <p:cNvSpPr/>
          <p:nvPr userDrawn="1"/>
        </p:nvSpPr>
        <p:spPr>
          <a:xfrm>
            <a:off x="629841" y="1183483"/>
            <a:ext cx="2430000" cy="346709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351000" rIns="135000" bIns="108000" rtlCol="0" anchor="t"/>
          <a:lstStyle/>
          <a:p>
            <a:pPr algn="ctr"/>
            <a:endParaRPr lang="nl-NL" sz="1200">
              <a:solidFill>
                <a:schemeClr val="tx1"/>
              </a:solidFill>
              <a:uFill>
                <a:solidFill>
                  <a:srgbClr val="FFE819"/>
                </a:solidFill>
              </a:uFill>
              <a:latin typeface="+mj-lt"/>
            </a:endParaRPr>
          </a:p>
        </p:txBody>
      </p:sp>
      <p:sp>
        <p:nvSpPr>
          <p:cNvPr id="9" name="Rechthoek 3">
            <a:extLst>
              <a:ext uri="{FF2B5EF4-FFF2-40B4-BE49-F238E27FC236}">
                <a16:creationId xmlns:a16="http://schemas.microsoft.com/office/drawing/2014/main" id="{1786B4DD-87B3-4870-B63C-2B803B4906F0}"/>
              </a:ext>
            </a:extLst>
          </p:cNvPr>
          <p:cNvSpPr/>
          <p:nvPr userDrawn="1"/>
        </p:nvSpPr>
        <p:spPr>
          <a:xfrm>
            <a:off x="3357000" y="1183483"/>
            <a:ext cx="2430000" cy="346709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351000" rIns="135000" bIns="108000" rtlCol="0" anchor="t"/>
          <a:lstStyle/>
          <a:p>
            <a:pPr algn="ctr"/>
            <a:endParaRPr lang="nl-NL" sz="1200">
              <a:solidFill>
                <a:srgbClr val="373636"/>
              </a:solidFill>
              <a:uFill>
                <a:solidFill>
                  <a:srgbClr val="FFE819"/>
                </a:solidFill>
              </a:uFill>
              <a:latin typeface="+mj-lt"/>
            </a:endParaRPr>
          </a:p>
        </p:txBody>
      </p:sp>
      <p:sp>
        <p:nvSpPr>
          <p:cNvPr id="10" name="Rechthoek 3">
            <a:extLst>
              <a:ext uri="{FF2B5EF4-FFF2-40B4-BE49-F238E27FC236}">
                <a16:creationId xmlns:a16="http://schemas.microsoft.com/office/drawing/2014/main" id="{892CD43D-9369-47DC-A190-4DABB5F648B9}"/>
              </a:ext>
            </a:extLst>
          </p:cNvPr>
          <p:cNvSpPr/>
          <p:nvPr userDrawn="1"/>
        </p:nvSpPr>
        <p:spPr>
          <a:xfrm>
            <a:off x="6084159" y="1194198"/>
            <a:ext cx="2430000" cy="346709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351000" rIns="135000" bIns="108000" rtlCol="0" anchor="t"/>
          <a:lstStyle/>
          <a:p>
            <a:pPr algn="ctr"/>
            <a:endParaRPr lang="nl-NL" sz="1200">
              <a:solidFill>
                <a:srgbClr val="373636"/>
              </a:solidFill>
              <a:uFill>
                <a:solidFill>
                  <a:srgbClr val="FFE819"/>
                </a:solidFill>
              </a:uFill>
              <a:latin typeface="+mj-lt"/>
            </a:endParaRPr>
          </a:p>
        </p:txBody>
      </p:sp>
      <p:sp>
        <p:nvSpPr>
          <p:cNvPr id="20" name="Titel 1">
            <a:extLst>
              <a:ext uri="{FF2B5EF4-FFF2-40B4-BE49-F238E27FC236}">
                <a16:creationId xmlns:a16="http://schemas.microsoft.com/office/drawing/2014/main" id="{EACFD26D-5C2D-4D4C-BF5B-D87C120620C3}"/>
              </a:ext>
            </a:extLst>
          </p:cNvPr>
          <p:cNvSpPr>
            <a:spLocks noGrp="1"/>
          </p:cNvSpPr>
          <p:nvPr>
            <p:ph type="title" hasCustomPrompt="1"/>
          </p:nvPr>
        </p:nvSpPr>
        <p:spPr>
          <a:xfrm>
            <a:off x="627459" y="552265"/>
            <a:ext cx="7886700" cy="527633"/>
          </a:xfrm>
          <a:prstGeom prst="rect">
            <a:avLst/>
          </a:prstGeom>
        </p:spPr>
        <p:txBody>
          <a:bodyPr anchor="t"/>
          <a:lstStyle>
            <a:lvl1pPr>
              <a:defRPr/>
            </a:lvl1pPr>
          </a:lstStyle>
          <a:p>
            <a:r>
              <a:rPr lang="nl-NL"/>
              <a:t>Hoofdtitel</a:t>
            </a:r>
            <a:endParaRPr lang="nl-BE"/>
          </a:p>
        </p:txBody>
      </p:sp>
      <p:sp>
        <p:nvSpPr>
          <p:cNvPr id="22" name="Tijdelijke aanduiding voor tekst 9">
            <a:extLst>
              <a:ext uri="{FF2B5EF4-FFF2-40B4-BE49-F238E27FC236}">
                <a16:creationId xmlns:a16="http://schemas.microsoft.com/office/drawing/2014/main" id="{CC9879FD-0861-47BA-AB16-D81A3B7D1A0F}"/>
              </a:ext>
            </a:extLst>
          </p:cNvPr>
          <p:cNvSpPr>
            <a:spLocks noGrp="1"/>
          </p:cNvSpPr>
          <p:nvPr>
            <p:ph type="body" sz="quarter" idx="13" hasCustomPrompt="1"/>
          </p:nvPr>
        </p:nvSpPr>
        <p:spPr>
          <a:xfrm>
            <a:off x="627460" y="276225"/>
            <a:ext cx="7886699" cy="276039"/>
          </a:xfrm>
        </p:spPr>
        <p:txBody>
          <a:bodyPr anchor="ctr">
            <a:normAutofit/>
          </a:bodyPr>
          <a:lstStyle>
            <a:lvl1pPr>
              <a:defRPr sz="1500" b="0" u="none" cap="all" baseline="0">
                <a:solidFill>
                  <a:schemeClr val="tx1"/>
                </a:solidFill>
              </a:defRPr>
            </a:lvl1pPr>
          </a:lstStyle>
          <a:p>
            <a:pPr lvl="0"/>
            <a:r>
              <a:rPr lang="nl-BE"/>
              <a:t>BOVENTITEL</a:t>
            </a:r>
          </a:p>
        </p:txBody>
      </p:sp>
      <p:sp>
        <p:nvSpPr>
          <p:cNvPr id="23" name="Text Placeholder 16">
            <a:extLst>
              <a:ext uri="{FF2B5EF4-FFF2-40B4-BE49-F238E27FC236}">
                <a16:creationId xmlns:a16="http://schemas.microsoft.com/office/drawing/2014/main" id="{8BB1C6CA-135A-4AE9-9AB0-7B207BD8378D}"/>
              </a:ext>
            </a:extLst>
          </p:cNvPr>
          <p:cNvSpPr>
            <a:spLocks noGrp="1"/>
          </p:cNvSpPr>
          <p:nvPr>
            <p:ph type="body" sz="quarter" idx="14"/>
          </p:nvPr>
        </p:nvSpPr>
        <p:spPr>
          <a:xfrm>
            <a:off x="749991" y="1964036"/>
            <a:ext cx="2189700" cy="583676"/>
          </a:xfrm>
        </p:spPr>
        <p:txBody>
          <a:bodyPr anchor="b">
            <a:normAutofit/>
          </a:bodyPr>
          <a:lstStyle>
            <a:lvl1pPr marL="0" algn="ctr" defTabSz="685800" rtl="0" eaLnBrk="1" latinLnBrk="0" hangingPunct="1">
              <a:defRPr lang="en-US" sz="1800" b="1" kern="1200" dirty="0" smtClean="0">
                <a:solidFill>
                  <a:schemeClr val="tx2"/>
                </a:solidFill>
                <a:uFill>
                  <a:solidFill>
                    <a:srgbClr val="FFE819"/>
                  </a:solidFill>
                </a:uFill>
                <a:latin typeface="+mj-lt"/>
                <a:ea typeface="+mn-ea"/>
                <a:cs typeface="+mn-cs"/>
              </a:defRPr>
            </a:lvl1pPr>
          </a:lstStyle>
          <a:p>
            <a:pPr lvl="0"/>
            <a:r>
              <a:rPr lang="nl-NL"/>
              <a:t>Klikken om de tekststijl van het model te bewerken</a:t>
            </a:r>
          </a:p>
        </p:txBody>
      </p:sp>
      <p:sp>
        <p:nvSpPr>
          <p:cNvPr id="24" name="Rectangle 23">
            <a:extLst>
              <a:ext uri="{FF2B5EF4-FFF2-40B4-BE49-F238E27FC236}">
                <a16:creationId xmlns:a16="http://schemas.microsoft.com/office/drawing/2014/main" id="{45BCF47F-37A5-4B7C-9485-7519277ADFCA}"/>
              </a:ext>
            </a:extLst>
          </p:cNvPr>
          <p:cNvSpPr/>
          <p:nvPr userDrawn="1"/>
        </p:nvSpPr>
        <p:spPr>
          <a:xfrm>
            <a:off x="1728883" y="2662070"/>
            <a:ext cx="231917" cy="5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latin typeface="+mj-lt"/>
            </a:endParaRPr>
          </a:p>
        </p:txBody>
      </p:sp>
      <p:sp>
        <p:nvSpPr>
          <p:cNvPr id="25" name="Text Placeholder 20">
            <a:extLst>
              <a:ext uri="{FF2B5EF4-FFF2-40B4-BE49-F238E27FC236}">
                <a16:creationId xmlns:a16="http://schemas.microsoft.com/office/drawing/2014/main" id="{3728EF24-9EE6-4CEE-969E-B8B7446DDC0C}"/>
              </a:ext>
            </a:extLst>
          </p:cNvPr>
          <p:cNvSpPr>
            <a:spLocks noGrp="1"/>
          </p:cNvSpPr>
          <p:nvPr>
            <p:ph type="body" sz="quarter" idx="20"/>
          </p:nvPr>
        </p:nvSpPr>
        <p:spPr>
          <a:xfrm>
            <a:off x="749991" y="2830429"/>
            <a:ext cx="2189700" cy="1582796"/>
          </a:xfrm>
        </p:spPr>
        <p:txBody>
          <a:bodyPr>
            <a:noAutofit/>
          </a:bodyPr>
          <a:lstStyle>
            <a:lvl1pPr marL="172800" indent="-172800">
              <a:buFont typeface="Wingdings" panose="05000000000000000000" pitchFamily="2" charset="2"/>
              <a:buChar char="§"/>
              <a:defRPr sz="1500">
                <a:latin typeface="+mn-lt"/>
              </a:defRPr>
            </a:lvl1pPr>
            <a:lvl2pPr marL="345600">
              <a:defRPr/>
            </a:lvl2pPr>
            <a:lvl3pPr marL="518400">
              <a:defRPr/>
            </a:lvl3pPr>
            <a:lvl4pPr marL="691200">
              <a:defRPr/>
            </a:lvl4pPr>
            <a:lvl5pPr marL="864000">
              <a:defRPr/>
            </a:lvl5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28" name="Online Image Placeholder 16">
            <a:extLst>
              <a:ext uri="{FF2B5EF4-FFF2-40B4-BE49-F238E27FC236}">
                <a16:creationId xmlns:a16="http://schemas.microsoft.com/office/drawing/2014/main" id="{41F57AC2-0925-47D8-847C-E565727DA574}"/>
              </a:ext>
            </a:extLst>
          </p:cNvPr>
          <p:cNvSpPr>
            <a:spLocks noGrp="1"/>
          </p:cNvSpPr>
          <p:nvPr>
            <p:ph type="clipArt" sz="quarter" idx="27" hasCustomPrompt="1"/>
          </p:nvPr>
        </p:nvSpPr>
        <p:spPr>
          <a:xfrm>
            <a:off x="1507341" y="1285875"/>
            <a:ext cx="675000" cy="675000"/>
          </a:xfrm>
        </p:spPr>
        <p:txBody>
          <a:bodyPr/>
          <a:lstStyle/>
          <a:p>
            <a:r>
              <a:rPr lang="nl-BE"/>
              <a:t> </a:t>
            </a:r>
          </a:p>
        </p:txBody>
      </p:sp>
      <p:sp>
        <p:nvSpPr>
          <p:cNvPr id="34" name="Text Placeholder 16">
            <a:extLst>
              <a:ext uri="{FF2B5EF4-FFF2-40B4-BE49-F238E27FC236}">
                <a16:creationId xmlns:a16="http://schemas.microsoft.com/office/drawing/2014/main" id="{CC3F4D00-33C0-47BA-AD68-A90C140F0634}"/>
              </a:ext>
            </a:extLst>
          </p:cNvPr>
          <p:cNvSpPr>
            <a:spLocks noGrp="1"/>
          </p:cNvSpPr>
          <p:nvPr>
            <p:ph type="body" sz="quarter" idx="28"/>
          </p:nvPr>
        </p:nvSpPr>
        <p:spPr>
          <a:xfrm>
            <a:off x="3477150" y="1964036"/>
            <a:ext cx="2189700" cy="583676"/>
          </a:xfrm>
        </p:spPr>
        <p:txBody>
          <a:bodyPr anchor="b">
            <a:normAutofit/>
          </a:bodyPr>
          <a:lstStyle>
            <a:lvl1pPr marL="0" algn="ctr" defTabSz="685800" rtl="0" eaLnBrk="1" latinLnBrk="0" hangingPunct="1">
              <a:defRPr lang="en-US" sz="1800" b="1" kern="1200" dirty="0" smtClean="0">
                <a:solidFill>
                  <a:schemeClr val="tx2"/>
                </a:solidFill>
                <a:uFill>
                  <a:solidFill>
                    <a:srgbClr val="FFE819"/>
                  </a:solidFill>
                </a:uFill>
                <a:latin typeface="+mj-lt"/>
                <a:ea typeface="+mn-ea"/>
                <a:cs typeface="+mn-cs"/>
              </a:defRPr>
            </a:lvl1pPr>
          </a:lstStyle>
          <a:p>
            <a:pPr lvl="0"/>
            <a:r>
              <a:rPr lang="nl-NL"/>
              <a:t>Klikken om de tekststijl van het model te bewerken</a:t>
            </a:r>
          </a:p>
        </p:txBody>
      </p:sp>
      <p:sp>
        <p:nvSpPr>
          <p:cNvPr id="35" name="Rectangle 34">
            <a:extLst>
              <a:ext uri="{FF2B5EF4-FFF2-40B4-BE49-F238E27FC236}">
                <a16:creationId xmlns:a16="http://schemas.microsoft.com/office/drawing/2014/main" id="{BDC197F4-EA06-4DDA-A29E-0EF637FFFEBE}"/>
              </a:ext>
            </a:extLst>
          </p:cNvPr>
          <p:cNvSpPr/>
          <p:nvPr userDrawn="1"/>
        </p:nvSpPr>
        <p:spPr>
          <a:xfrm>
            <a:off x="4456042" y="2662070"/>
            <a:ext cx="231917" cy="5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latin typeface="+mj-lt"/>
            </a:endParaRPr>
          </a:p>
        </p:txBody>
      </p:sp>
      <p:sp>
        <p:nvSpPr>
          <p:cNvPr id="36" name="Text Placeholder 20">
            <a:extLst>
              <a:ext uri="{FF2B5EF4-FFF2-40B4-BE49-F238E27FC236}">
                <a16:creationId xmlns:a16="http://schemas.microsoft.com/office/drawing/2014/main" id="{526EC123-0D03-4949-A8C0-A22D37532819}"/>
              </a:ext>
            </a:extLst>
          </p:cNvPr>
          <p:cNvSpPr>
            <a:spLocks noGrp="1"/>
          </p:cNvSpPr>
          <p:nvPr>
            <p:ph type="body" sz="quarter" idx="29"/>
          </p:nvPr>
        </p:nvSpPr>
        <p:spPr>
          <a:xfrm>
            <a:off x="3477150" y="2830429"/>
            <a:ext cx="2189700" cy="1582796"/>
          </a:xfrm>
        </p:spPr>
        <p:txBody>
          <a:bodyPr>
            <a:noAutofit/>
          </a:bodyPr>
          <a:lstStyle>
            <a:lvl1pPr marL="172800" indent="-172800">
              <a:buFont typeface="Wingdings" panose="05000000000000000000" pitchFamily="2" charset="2"/>
              <a:buChar char="§"/>
              <a:defRPr sz="1500">
                <a:latin typeface="+mn-lt"/>
              </a:defRPr>
            </a:lvl1pPr>
            <a:lvl2pPr marL="345600">
              <a:defRPr/>
            </a:lvl2pPr>
            <a:lvl3pPr marL="518400">
              <a:defRPr/>
            </a:lvl3pPr>
            <a:lvl4pPr marL="691200">
              <a:defRPr/>
            </a:lvl4pPr>
            <a:lvl5pPr marL="864000">
              <a:defRPr/>
            </a:lvl5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37" name="Online Image Placeholder 16">
            <a:extLst>
              <a:ext uri="{FF2B5EF4-FFF2-40B4-BE49-F238E27FC236}">
                <a16:creationId xmlns:a16="http://schemas.microsoft.com/office/drawing/2014/main" id="{7A3AC853-2F98-4ED6-ADBA-F4C35BA5391D}"/>
              </a:ext>
            </a:extLst>
          </p:cNvPr>
          <p:cNvSpPr>
            <a:spLocks noGrp="1"/>
          </p:cNvSpPr>
          <p:nvPr>
            <p:ph type="clipArt" sz="quarter" idx="30" hasCustomPrompt="1"/>
          </p:nvPr>
        </p:nvSpPr>
        <p:spPr>
          <a:xfrm>
            <a:off x="4234500" y="1285875"/>
            <a:ext cx="675000" cy="675000"/>
          </a:xfrm>
        </p:spPr>
        <p:txBody>
          <a:bodyPr/>
          <a:lstStyle/>
          <a:p>
            <a:r>
              <a:rPr lang="nl-BE"/>
              <a:t> </a:t>
            </a:r>
          </a:p>
        </p:txBody>
      </p:sp>
      <p:sp>
        <p:nvSpPr>
          <p:cNvPr id="38" name="Text Placeholder 16">
            <a:extLst>
              <a:ext uri="{FF2B5EF4-FFF2-40B4-BE49-F238E27FC236}">
                <a16:creationId xmlns:a16="http://schemas.microsoft.com/office/drawing/2014/main" id="{77D2E02D-03FC-4B46-B861-DCDEDEC131FF}"/>
              </a:ext>
            </a:extLst>
          </p:cNvPr>
          <p:cNvSpPr>
            <a:spLocks noGrp="1"/>
          </p:cNvSpPr>
          <p:nvPr>
            <p:ph type="body" sz="quarter" idx="31"/>
          </p:nvPr>
        </p:nvSpPr>
        <p:spPr>
          <a:xfrm>
            <a:off x="6204309" y="1964036"/>
            <a:ext cx="2189700" cy="583676"/>
          </a:xfrm>
        </p:spPr>
        <p:txBody>
          <a:bodyPr anchor="b">
            <a:normAutofit/>
          </a:bodyPr>
          <a:lstStyle>
            <a:lvl1pPr marL="0" algn="ctr" defTabSz="685800" rtl="0" eaLnBrk="1" latinLnBrk="0" hangingPunct="1">
              <a:defRPr lang="en-US" sz="1800" b="1" kern="1200" dirty="0" smtClean="0">
                <a:solidFill>
                  <a:schemeClr val="tx2"/>
                </a:solidFill>
                <a:uFill>
                  <a:solidFill>
                    <a:srgbClr val="FFE819"/>
                  </a:solidFill>
                </a:uFill>
                <a:latin typeface="+mj-lt"/>
                <a:ea typeface="+mn-ea"/>
                <a:cs typeface="+mn-cs"/>
              </a:defRPr>
            </a:lvl1pPr>
          </a:lstStyle>
          <a:p>
            <a:pPr lvl="0"/>
            <a:r>
              <a:rPr lang="nl-NL"/>
              <a:t>Klikken om de tekststijl van het model te bewerken</a:t>
            </a:r>
          </a:p>
        </p:txBody>
      </p:sp>
      <p:sp>
        <p:nvSpPr>
          <p:cNvPr id="39" name="Rectangle 38">
            <a:extLst>
              <a:ext uri="{FF2B5EF4-FFF2-40B4-BE49-F238E27FC236}">
                <a16:creationId xmlns:a16="http://schemas.microsoft.com/office/drawing/2014/main" id="{35FF3416-302A-4EBD-90C7-F5A5EF8E3A87}"/>
              </a:ext>
            </a:extLst>
          </p:cNvPr>
          <p:cNvSpPr/>
          <p:nvPr userDrawn="1"/>
        </p:nvSpPr>
        <p:spPr>
          <a:xfrm>
            <a:off x="7183201" y="2662070"/>
            <a:ext cx="231917" cy="5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latin typeface="+mj-lt"/>
            </a:endParaRPr>
          </a:p>
        </p:txBody>
      </p:sp>
      <p:sp>
        <p:nvSpPr>
          <p:cNvPr id="40" name="Text Placeholder 20">
            <a:extLst>
              <a:ext uri="{FF2B5EF4-FFF2-40B4-BE49-F238E27FC236}">
                <a16:creationId xmlns:a16="http://schemas.microsoft.com/office/drawing/2014/main" id="{674B1754-672D-4B67-A177-16D8B34DD396}"/>
              </a:ext>
            </a:extLst>
          </p:cNvPr>
          <p:cNvSpPr>
            <a:spLocks noGrp="1"/>
          </p:cNvSpPr>
          <p:nvPr>
            <p:ph type="body" sz="quarter" idx="32"/>
          </p:nvPr>
        </p:nvSpPr>
        <p:spPr>
          <a:xfrm>
            <a:off x="6204309" y="2830429"/>
            <a:ext cx="2189700" cy="1582796"/>
          </a:xfrm>
        </p:spPr>
        <p:txBody>
          <a:bodyPr>
            <a:noAutofit/>
          </a:bodyPr>
          <a:lstStyle>
            <a:lvl1pPr marL="172800" indent="-172800">
              <a:buFont typeface="Wingdings" panose="05000000000000000000" pitchFamily="2" charset="2"/>
              <a:buChar char="§"/>
              <a:defRPr sz="1500">
                <a:latin typeface="+mn-lt"/>
              </a:defRPr>
            </a:lvl1pPr>
            <a:lvl2pPr marL="345600">
              <a:defRPr/>
            </a:lvl2pPr>
            <a:lvl3pPr marL="518400">
              <a:defRPr/>
            </a:lvl3pPr>
            <a:lvl4pPr marL="691200">
              <a:defRPr/>
            </a:lvl4pPr>
            <a:lvl5pPr marL="864000">
              <a:defRPr/>
            </a:lvl5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41" name="Online Image Placeholder 16">
            <a:extLst>
              <a:ext uri="{FF2B5EF4-FFF2-40B4-BE49-F238E27FC236}">
                <a16:creationId xmlns:a16="http://schemas.microsoft.com/office/drawing/2014/main" id="{21C369DB-296F-4ECC-B095-94B0855D5BF5}"/>
              </a:ext>
            </a:extLst>
          </p:cNvPr>
          <p:cNvSpPr>
            <a:spLocks noGrp="1"/>
          </p:cNvSpPr>
          <p:nvPr>
            <p:ph type="clipArt" sz="quarter" idx="33" hasCustomPrompt="1"/>
          </p:nvPr>
        </p:nvSpPr>
        <p:spPr>
          <a:xfrm>
            <a:off x="6961659" y="1285875"/>
            <a:ext cx="675000" cy="675000"/>
          </a:xfrm>
        </p:spPr>
        <p:txBody>
          <a:bodyPr/>
          <a:lstStyle/>
          <a:p>
            <a:r>
              <a:rPr lang="nl-BE"/>
              <a:t> </a:t>
            </a:r>
          </a:p>
        </p:txBody>
      </p:sp>
    </p:spTree>
    <p:extLst>
      <p:ext uri="{BB962C8B-B14F-4D97-AF65-F5344CB8AC3E}">
        <p14:creationId xmlns:p14="http://schemas.microsoft.com/office/powerpoint/2010/main" val="1142660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el + Tussentitel + 4 Inhoud/Pictogram">
    <p:spTree>
      <p:nvGrpSpPr>
        <p:cNvPr id="1" name=""/>
        <p:cNvGrpSpPr/>
        <p:nvPr/>
      </p:nvGrpSpPr>
      <p:grpSpPr>
        <a:xfrm>
          <a:off x="0" y="0"/>
          <a:ext cx="0" cy="0"/>
          <a:chOff x="0" y="0"/>
          <a:chExt cx="0" cy="0"/>
        </a:xfrm>
      </p:grpSpPr>
      <p:sp>
        <p:nvSpPr>
          <p:cNvPr id="5" name="Tijdelijke aanduiding voor voettekst 4">
            <a:extLst>
              <a:ext uri="{FF2B5EF4-FFF2-40B4-BE49-F238E27FC236}">
                <a16:creationId xmlns:a16="http://schemas.microsoft.com/office/drawing/2014/main" id="{84EBF8E1-91F2-4E4B-AF7C-1A2084AB5621}"/>
              </a:ext>
            </a:extLst>
          </p:cNvPr>
          <p:cNvSpPr>
            <a:spLocks noGrp="1"/>
          </p:cNvSpPr>
          <p:nvPr>
            <p:ph type="ftr" sz="quarter" idx="11"/>
          </p:nvPr>
        </p:nvSpPr>
        <p:spPr/>
        <p:txBody>
          <a:bodyPr/>
          <a:lstStyle/>
          <a:p>
            <a:endParaRPr lang="nl-BE"/>
          </a:p>
        </p:txBody>
      </p:sp>
      <p:sp>
        <p:nvSpPr>
          <p:cNvPr id="6" name="Tijdelijke aanduiding voor dianummer 5">
            <a:extLst>
              <a:ext uri="{FF2B5EF4-FFF2-40B4-BE49-F238E27FC236}">
                <a16:creationId xmlns:a16="http://schemas.microsoft.com/office/drawing/2014/main" id="{BEA04B5B-B226-4E77-B512-C407B06E7AB3}"/>
              </a:ext>
            </a:extLst>
          </p:cNvPr>
          <p:cNvSpPr>
            <a:spLocks noGrp="1"/>
          </p:cNvSpPr>
          <p:nvPr>
            <p:ph type="sldNum" sz="quarter" idx="12"/>
          </p:nvPr>
        </p:nvSpPr>
        <p:spPr/>
        <p:txBody>
          <a:bodyPr/>
          <a:lstStyle/>
          <a:p>
            <a:fld id="{1EABE038-A425-4CC0-917A-1DC3ED725B2E}" type="slidenum">
              <a:rPr lang="nl-BE" smtClean="0"/>
              <a:t>‹nr.›</a:t>
            </a:fld>
            <a:endParaRPr lang="nl-BE"/>
          </a:p>
        </p:txBody>
      </p:sp>
      <p:sp>
        <p:nvSpPr>
          <p:cNvPr id="7" name="Rechthoek 6">
            <a:extLst>
              <a:ext uri="{FF2B5EF4-FFF2-40B4-BE49-F238E27FC236}">
                <a16:creationId xmlns:a16="http://schemas.microsoft.com/office/drawing/2014/main" id="{6F45857B-E452-48F1-B0B6-4B82FEC46E0F}"/>
              </a:ext>
            </a:extLst>
          </p:cNvPr>
          <p:cNvSpPr/>
          <p:nvPr userDrawn="1"/>
        </p:nvSpPr>
        <p:spPr>
          <a:xfrm>
            <a:off x="0" y="0"/>
            <a:ext cx="164592" cy="5143500"/>
          </a:xfrm>
          <a:prstGeom prst="rect">
            <a:avLst/>
          </a:prstGeom>
          <a:solidFill>
            <a:srgbClr val="FFE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p>
        </p:txBody>
      </p:sp>
      <p:sp>
        <p:nvSpPr>
          <p:cNvPr id="8" name="Rechthoek 3">
            <a:extLst>
              <a:ext uri="{FF2B5EF4-FFF2-40B4-BE49-F238E27FC236}">
                <a16:creationId xmlns:a16="http://schemas.microsoft.com/office/drawing/2014/main" id="{23AF26AC-5CFB-4F6D-8A70-31DC3394C2C5}"/>
              </a:ext>
            </a:extLst>
          </p:cNvPr>
          <p:cNvSpPr/>
          <p:nvPr userDrawn="1"/>
        </p:nvSpPr>
        <p:spPr>
          <a:xfrm>
            <a:off x="629841" y="1194197"/>
            <a:ext cx="1892923" cy="345638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351000" rIns="135000" bIns="108000" rtlCol="0" anchor="t"/>
          <a:lstStyle/>
          <a:p>
            <a:pPr algn="ctr"/>
            <a:endParaRPr lang="nl-NL" sz="1200">
              <a:solidFill>
                <a:schemeClr val="tx1"/>
              </a:solidFill>
              <a:uFill>
                <a:solidFill>
                  <a:srgbClr val="FFE819"/>
                </a:solidFill>
              </a:uFill>
              <a:latin typeface="+mj-lt"/>
            </a:endParaRPr>
          </a:p>
        </p:txBody>
      </p:sp>
      <p:sp>
        <p:nvSpPr>
          <p:cNvPr id="11" name="Text Placeholder 16">
            <a:extLst>
              <a:ext uri="{FF2B5EF4-FFF2-40B4-BE49-F238E27FC236}">
                <a16:creationId xmlns:a16="http://schemas.microsoft.com/office/drawing/2014/main" id="{B516FA6D-8E9F-4C9C-BA50-CC09DCED4072}"/>
              </a:ext>
            </a:extLst>
          </p:cNvPr>
          <p:cNvSpPr>
            <a:spLocks noGrp="1"/>
          </p:cNvSpPr>
          <p:nvPr>
            <p:ph type="body" sz="quarter" idx="14"/>
          </p:nvPr>
        </p:nvSpPr>
        <p:spPr>
          <a:xfrm>
            <a:off x="724545" y="1964036"/>
            <a:ext cx="1705134" cy="583676"/>
          </a:xfrm>
        </p:spPr>
        <p:txBody>
          <a:bodyPr anchor="b">
            <a:normAutofit/>
          </a:bodyPr>
          <a:lstStyle>
            <a:lvl1pPr marL="0" algn="ctr" defTabSz="685800" rtl="0" eaLnBrk="1" latinLnBrk="0" hangingPunct="1">
              <a:defRPr lang="en-US" sz="1800" b="1" kern="1200" dirty="0" smtClean="0">
                <a:solidFill>
                  <a:schemeClr val="tx2"/>
                </a:solidFill>
                <a:uFill>
                  <a:solidFill>
                    <a:srgbClr val="FFE819"/>
                  </a:solidFill>
                </a:uFill>
                <a:latin typeface="+mj-lt"/>
                <a:ea typeface="+mn-ea"/>
                <a:cs typeface="+mn-cs"/>
              </a:defRPr>
            </a:lvl1pPr>
          </a:lstStyle>
          <a:p>
            <a:pPr lvl="0"/>
            <a:r>
              <a:rPr lang="nl-NL"/>
              <a:t>Klikken om de tekststijl van het model te bewerken</a:t>
            </a:r>
          </a:p>
        </p:txBody>
      </p:sp>
      <p:sp>
        <p:nvSpPr>
          <p:cNvPr id="15" name="Rectangle 14">
            <a:extLst>
              <a:ext uri="{FF2B5EF4-FFF2-40B4-BE49-F238E27FC236}">
                <a16:creationId xmlns:a16="http://schemas.microsoft.com/office/drawing/2014/main" id="{D870A25B-699D-4D15-BC83-0201815D2734}"/>
              </a:ext>
            </a:extLst>
          </p:cNvPr>
          <p:cNvSpPr/>
          <p:nvPr userDrawn="1"/>
        </p:nvSpPr>
        <p:spPr>
          <a:xfrm>
            <a:off x="1468508" y="2662070"/>
            <a:ext cx="231917" cy="5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latin typeface="+mj-lt"/>
            </a:endParaRPr>
          </a:p>
        </p:txBody>
      </p:sp>
      <p:sp>
        <p:nvSpPr>
          <p:cNvPr id="21" name="Text Placeholder 20">
            <a:extLst>
              <a:ext uri="{FF2B5EF4-FFF2-40B4-BE49-F238E27FC236}">
                <a16:creationId xmlns:a16="http://schemas.microsoft.com/office/drawing/2014/main" id="{E566FEB3-9583-4476-870F-897012632146}"/>
              </a:ext>
            </a:extLst>
          </p:cNvPr>
          <p:cNvSpPr>
            <a:spLocks noGrp="1"/>
          </p:cNvSpPr>
          <p:nvPr>
            <p:ph type="body" sz="quarter" idx="20"/>
          </p:nvPr>
        </p:nvSpPr>
        <p:spPr>
          <a:xfrm>
            <a:off x="724243" y="2830429"/>
            <a:ext cx="1705733" cy="1582796"/>
          </a:xfrm>
        </p:spPr>
        <p:txBody>
          <a:bodyPr>
            <a:noAutofit/>
          </a:bodyPr>
          <a:lstStyle>
            <a:lvl1pPr marL="172800" indent="-172800">
              <a:buFont typeface="Wingdings" panose="05000000000000000000" pitchFamily="2" charset="2"/>
              <a:buChar char="§"/>
              <a:defRPr sz="1500">
                <a:latin typeface="+mn-lt"/>
              </a:defRPr>
            </a:lvl1pPr>
            <a:lvl2pPr marL="345600">
              <a:defRPr/>
            </a:lvl2pPr>
            <a:lvl3pPr marL="518400">
              <a:defRPr/>
            </a:lvl3pPr>
            <a:lvl4pPr marL="691200">
              <a:defRPr/>
            </a:lvl4pPr>
            <a:lvl5pPr marL="864000">
              <a:defRPr/>
            </a:lvl5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71" name="Rechthoek 3">
            <a:extLst>
              <a:ext uri="{FF2B5EF4-FFF2-40B4-BE49-F238E27FC236}">
                <a16:creationId xmlns:a16="http://schemas.microsoft.com/office/drawing/2014/main" id="{D42E061E-4CC4-43FD-8005-B1BD5D905DC0}"/>
              </a:ext>
            </a:extLst>
          </p:cNvPr>
          <p:cNvSpPr/>
          <p:nvPr userDrawn="1"/>
        </p:nvSpPr>
        <p:spPr>
          <a:xfrm>
            <a:off x="2626974" y="1194197"/>
            <a:ext cx="1892923" cy="345638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351000" rIns="135000" bIns="108000" rtlCol="0" anchor="t"/>
          <a:lstStyle/>
          <a:p>
            <a:pPr algn="ctr"/>
            <a:endParaRPr lang="nl-NL" sz="1200">
              <a:solidFill>
                <a:schemeClr val="tx1"/>
              </a:solidFill>
              <a:uFill>
                <a:solidFill>
                  <a:srgbClr val="FFE819"/>
                </a:solidFill>
              </a:uFill>
              <a:latin typeface="+mj-lt"/>
            </a:endParaRPr>
          </a:p>
        </p:txBody>
      </p:sp>
      <p:sp>
        <p:nvSpPr>
          <p:cNvPr id="72" name="Text Placeholder 16">
            <a:extLst>
              <a:ext uri="{FF2B5EF4-FFF2-40B4-BE49-F238E27FC236}">
                <a16:creationId xmlns:a16="http://schemas.microsoft.com/office/drawing/2014/main" id="{4E3C6674-DD01-47E9-A10E-D853334741CF}"/>
              </a:ext>
            </a:extLst>
          </p:cNvPr>
          <p:cNvSpPr>
            <a:spLocks noGrp="1"/>
          </p:cNvSpPr>
          <p:nvPr>
            <p:ph type="body" sz="quarter" idx="21"/>
          </p:nvPr>
        </p:nvSpPr>
        <p:spPr>
          <a:xfrm>
            <a:off x="2721677" y="1964036"/>
            <a:ext cx="1705134" cy="583676"/>
          </a:xfrm>
        </p:spPr>
        <p:txBody>
          <a:bodyPr anchor="b">
            <a:normAutofit/>
          </a:bodyPr>
          <a:lstStyle>
            <a:lvl1pPr marL="0" algn="ctr" defTabSz="685800" rtl="0" eaLnBrk="1" latinLnBrk="0" hangingPunct="1">
              <a:defRPr lang="en-US" sz="1800" b="1" kern="1200" dirty="0" smtClean="0">
                <a:solidFill>
                  <a:schemeClr val="tx2"/>
                </a:solidFill>
                <a:uFill>
                  <a:solidFill>
                    <a:srgbClr val="FFE819"/>
                  </a:solidFill>
                </a:uFill>
                <a:latin typeface="+mj-lt"/>
                <a:ea typeface="+mn-ea"/>
                <a:cs typeface="+mn-cs"/>
              </a:defRPr>
            </a:lvl1pPr>
          </a:lstStyle>
          <a:p>
            <a:pPr lvl="0"/>
            <a:r>
              <a:rPr lang="nl-NL"/>
              <a:t>Klikken om de tekststijl van het model te bewerken</a:t>
            </a:r>
          </a:p>
        </p:txBody>
      </p:sp>
      <p:sp>
        <p:nvSpPr>
          <p:cNvPr id="73" name="Rectangle 72">
            <a:extLst>
              <a:ext uri="{FF2B5EF4-FFF2-40B4-BE49-F238E27FC236}">
                <a16:creationId xmlns:a16="http://schemas.microsoft.com/office/drawing/2014/main" id="{7B184C01-EC21-4F1C-A40F-CE7D84CD102F}"/>
              </a:ext>
            </a:extLst>
          </p:cNvPr>
          <p:cNvSpPr/>
          <p:nvPr userDrawn="1"/>
        </p:nvSpPr>
        <p:spPr>
          <a:xfrm>
            <a:off x="3465640" y="2662070"/>
            <a:ext cx="231917" cy="5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latin typeface="+mj-lt"/>
            </a:endParaRPr>
          </a:p>
        </p:txBody>
      </p:sp>
      <p:sp>
        <p:nvSpPr>
          <p:cNvPr id="74" name="Text Placeholder 20">
            <a:extLst>
              <a:ext uri="{FF2B5EF4-FFF2-40B4-BE49-F238E27FC236}">
                <a16:creationId xmlns:a16="http://schemas.microsoft.com/office/drawing/2014/main" id="{55EDD25B-4655-4241-B02F-A9D898AFDAC2}"/>
              </a:ext>
            </a:extLst>
          </p:cNvPr>
          <p:cNvSpPr>
            <a:spLocks noGrp="1"/>
          </p:cNvSpPr>
          <p:nvPr>
            <p:ph type="body" sz="quarter" idx="22"/>
          </p:nvPr>
        </p:nvSpPr>
        <p:spPr>
          <a:xfrm>
            <a:off x="2721375" y="2830429"/>
            <a:ext cx="1705733" cy="1582796"/>
          </a:xfrm>
        </p:spPr>
        <p:txBody>
          <a:bodyPr>
            <a:noAutofit/>
          </a:bodyPr>
          <a:lstStyle>
            <a:lvl1pPr marL="172800" indent="-172800">
              <a:buFont typeface="Wingdings" panose="05000000000000000000" pitchFamily="2" charset="2"/>
              <a:buChar char="§"/>
              <a:defRPr sz="1500">
                <a:latin typeface="+mn-lt"/>
              </a:defRPr>
            </a:lvl1pPr>
            <a:lvl2pPr marL="345600">
              <a:defRPr/>
            </a:lvl2pPr>
            <a:lvl3pPr marL="518400">
              <a:defRPr/>
            </a:lvl3pPr>
            <a:lvl4pPr marL="691200">
              <a:defRPr/>
            </a:lvl4pPr>
            <a:lvl5pPr marL="864000">
              <a:defRPr/>
            </a:lvl5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75" name="Rechthoek 3">
            <a:extLst>
              <a:ext uri="{FF2B5EF4-FFF2-40B4-BE49-F238E27FC236}">
                <a16:creationId xmlns:a16="http://schemas.microsoft.com/office/drawing/2014/main" id="{25E21064-3834-4788-B957-C622E24DCF38}"/>
              </a:ext>
            </a:extLst>
          </p:cNvPr>
          <p:cNvSpPr/>
          <p:nvPr userDrawn="1"/>
        </p:nvSpPr>
        <p:spPr>
          <a:xfrm>
            <a:off x="4624106" y="1194197"/>
            <a:ext cx="1892923" cy="345638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351000" rIns="135000" bIns="108000" rtlCol="0" anchor="t"/>
          <a:lstStyle/>
          <a:p>
            <a:pPr algn="ctr"/>
            <a:endParaRPr lang="nl-NL" sz="1200">
              <a:solidFill>
                <a:schemeClr val="tx1"/>
              </a:solidFill>
              <a:uFill>
                <a:solidFill>
                  <a:srgbClr val="FFE819"/>
                </a:solidFill>
              </a:uFill>
              <a:latin typeface="+mj-lt"/>
            </a:endParaRPr>
          </a:p>
        </p:txBody>
      </p:sp>
      <p:sp>
        <p:nvSpPr>
          <p:cNvPr id="76" name="Text Placeholder 16">
            <a:extLst>
              <a:ext uri="{FF2B5EF4-FFF2-40B4-BE49-F238E27FC236}">
                <a16:creationId xmlns:a16="http://schemas.microsoft.com/office/drawing/2014/main" id="{6350B18A-4C7A-4978-BED9-F8CA3F7851C9}"/>
              </a:ext>
            </a:extLst>
          </p:cNvPr>
          <p:cNvSpPr>
            <a:spLocks noGrp="1"/>
          </p:cNvSpPr>
          <p:nvPr>
            <p:ph type="body" sz="quarter" idx="23"/>
          </p:nvPr>
        </p:nvSpPr>
        <p:spPr>
          <a:xfrm>
            <a:off x="4718810" y="1964036"/>
            <a:ext cx="1705134" cy="583676"/>
          </a:xfrm>
        </p:spPr>
        <p:txBody>
          <a:bodyPr anchor="b">
            <a:normAutofit/>
          </a:bodyPr>
          <a:lstStyle>
            <a:lvl1pPr marL="0" algn="ctr" defTabSz="685800" rtl="0" eaLnBrk="1" latinLnBrk="0" hangingPunct="1">
              <a:defRPr lang="en-US" sz="1800" b="1" kern="1200" dirty="0" smtClean="0">
                <a:solidFill>
                  <a:schemeClr val="tx2"/>
                </a:solidFill>
                <a:uFill>
                  <a:solidFill>
                    <a:srgbClr val="FFE819"/>
                  </a:solidFill>
                </a:uFill>
                <a:latin typeface="+mj-lt"/>
                <a:ea typeface="+mn-ea"/>
                <a:cs typeface="+mn-cs"/>
              </a:defRPr>
            </a:lvl1pPr>
          </a:lstStyle>
          <a:p>
            <a:pPr lvl="0"/>
            <a:r>
              <a:rPr lang="nl-NL"/>
              <a:t>Klikken om de tekststijl van het model te bewerken</a:t>
            </a:r>
          </a:p>
        </p:txBody>
      </p:sp>
      <p:sp>
        <p:nvSpPr>
          <p:cNvPr id="77" name="Rectangle 76">
            <a:extLst>
              <a:ext uri="{FF2B5EF4-FFF2-40B4-BE49-F238E27FC236}">
                <a16:creationId xmlns:a16="http://schemas.microsoft.com/office/drawing/2014/main" id="{84149926-AEB6-41AF-B225-2B03505D5B8D}"/>
              </a:ext>
            </a:extLst>
          </p:cNvPr>
          <p:cNvSpPr/>
          <p:nvPr userDrawn="1"/>
        </p:nvSpPr>
        <p:spPr>
          <a:xfrm>
            <a:off x="5462773" y="2662070"/>
            <a:ext cx="231917" cy="5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latin typeface="+mj-lt"/>
            </a:endParaRPr>
          </a:p>
        </p:txBody>
      </p:sp>
      <p:sp>
        <p:nvSpPr>
          <p:cNvPr id="78" name="Text Placeholder 20">
            <a:extLst>
              <a:ext uri="{FF2B5EF4-FFF2-40B4-BE49-F238E27FC236}">
                <a16:creationId xmlns:a16="http://schemas.microsoft.com/office/drawing/2014/main" id="{CBE57870-6B13-4436-9AB0-B45ACC23401D}"/>
              </a:ext>
            </a:extLst>
          </p:cNvPr>
          <p:cNvSpPr>
            <a:spLocks noGrp="1"/>
          </p:cNvSpPr>
          <p:nvPr>
            <p:ph type="body" sz="quarter" idx="24"/>
          </p:nvPr>
        </p:nvSpPr>
        <p:spPr>
          <a:xfrm>
            <a:off x="4718507" y="2830429"/>
            <a:ext cx="1705733" cy="1582796"/>
          </a:xfrm>
        </p:spPr>
        <p:txBody>
          <a:bodyPr>
            <a:noAutofit/>
          </a:bodyPr>
          <a:lstStyle>
            <a:lvl1pPr marL="172800" indent="-172800">
              <a:buFont typeface="Wingdings" panose="05000000000000000000" pitchFamily="2" charset="2"/>
              <a:buChar char="§"/>
              <a:defRPr sz="1500">
                <a:latin typeface="+mn-lt"/>
              </a:defRPr>
            </a:lvl1pPr>
            <a:lvl2pPr marL="345600">
              <a:defRPr/>
            </a:lvl2pPr>
            <a:lvl3pPr marL="518400">
              <a:defRPr/>
            </a:lvl3pPr>
            <a:lvl4pPr marL="691200">
              <a:defRPr/>
            </a:lvl4pPr>
            <a:lvl5pPr marL="864000">
              <a:defRPr/>
            </a:lvl5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79" name="Rechthoek 3">
            <a:extLst>
              <a:ext uri="{FF2B5EF4-FFF2-40B4-BE49-F238E27FC236}">
                <a16:creationId xmlns:a16="http://schemas.microsoft.com/office/drawing/2014/main" id="{8C77416B-B3AD-4D67-B6D2-4ACF2DD6EDD0}"/>
              </a:ext>
            </a:extLst>
          </p:cNvPr>
          <p:cNvSpPr/>
          <p:nvPr userDrawn="1"/>
        </p:nvSpPr>
        <p:spPr>
          <a:xfrm>
            <a:off x="6621237" y="1194197"/>
            <a:ext cx="1892923" cy="345638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351000" rIns="135000" bIns="108000" rtlCol="0" anchor="t"/>
          <a:lstStyle/>
          <a:p>
            <a:pPr algn="ctr"/>
            <a:endParaRPr lang="nl-NL" sz="1200">
              <a:solidFill>
                <a:schemeClr val="tx1"/>
              </a:solidFill>
              <a:uFill>
                <a:solidFill>
                  <a:srgbClr val="FFE819"/>
                </a:solidFill>
              </a:uFill>
              <a:latin typeface="+mj-lt"/>
            </a:endParaRPr>
          </a:p>
        </p:txBody>
      </p:sp>
      <p:sp>
        <p:nvSpPr>
          <p:cNvPr id="80" name="Text Placeholder 16">
            <a:extLst>
              <a:ext uri="{FF2B5EF4-FFF2-40B4-BE49-F238E27FC236}">
                <a16:creationId xmlns:a16="http://schemas.microsoft.com/office/drawing/2014/main" id="{852EF0F1-F093-4E8C-A7D2-5130A61B0E50}"/>
              </a:ext>
            </a:extLst>
          </p:cNvPr>
          <p:cNvSpPr>
            <a:spLocks noGrp="1"/>
          </p:cNvSpPr>
          <p:nvPr>
            <p:ph type="body" sz="quarter" idx="25"/>
          </p:nvPr>
        </p:nvSpPr>
        <p:spPr>
          <a:xfrm>
            <a:off x="6715941" y="1964036"/>
            <a:ext cx="1705134" cy="583676"/>
          </a:xfrm>
        </p:spPr>
        <p:txBody>
          <a:bodyPr anchor="b">
            <a:normAutofit/>
          </a:bodyPr>
          <a:lstStyle>
            <a:lvl1pPr marL="0" algn="ctr" defTabSz="685800" rtl="0" eaLnBrk="1" latinLnBrk="0" hangingPunct="1">
              <a:defRPr lang="en-US" sz="1800" b="1" kern="1200" dirty="0" smtClean="0">
                <a:solidFill>
                  <a:schemeClr val="tx2"/>
                </a:solidFill>
                <a:uFill>
                  <a:solidFill>
                    <a:srgbClr val="FFE819"/>
                  </a:solidFill>
                </a:uFill>
                <a:latin typeface="+mj-lt"/>
                <a:ea typeface="+mn-ea"/>
                <a:cs typeface="+mn-cs"/>
              </a:defRPr>
            </a:lvl1pPr>
          </a:lstStyle>
          <a:p>
            <a:pPr lvl="0"/>
            <a:r>
              <a:rPr lang="nl-NL"/>
              <a:t>Klikken om de tekststijl van het model te bewerken</a:t>
            </a:r>
          </a:p>
        </p:txBody>
      </p:sp>
      <p:sp>
        <p:nvSpPr>
          <p:cNvPr id="81" name="Rectangle 80">
            <a:extLst>
              <a:ext uri="{FF2B5EF4-FFF2-40B4-BE49-F238E27FC236}">
                <a16:creationId xmlns:a16="http://schemas.microsoft.com/office/drawing/2014/main" id="{396AA952-17E9-41F2-A71E-4A8199C2B745}"/>
              </a:ext>
            </a:extLst>
          </p:cNvPr>
          <p:cNvSpPr/>
          <p:nvPr userDrawn="1"/>
        </p:nvSpPr>
        <p:spPr>
          <a:xfrm>
            <a:off x="7459904" y="2662070"/>
            <a:ext cx="231917" cy="5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latin typeface="+mj-lt"/>
            </a:endParaRPr>
          </a:p>
        </p:txBody>
      </p:sp>
      <p:sp>
        <p:nvSpPr>
          <p:cNvPr id="82" name="Text Placeholder 20">
            <a:extLst>
              <a:ext uri="{FF2B5EF4-FFF2-40B4-BE49-F238E27FC236}">
                <a16:creationId xmlns:a16="http://schemas.microsoft.com/office/drawing/2014/main" id="{6FF71E5F-F651-4629-9C5E-3DE7139EE63D}"/>
              </a:ext>
            </a:extLst>
          </p:cNvPr>
          <p:cNvSpPr>
            <a:spLocks noGrp="1"/>
          </p:cNvSpPr>
          <p:nvPr>
            <p:ph type="body" sz="quarter" idx="26"/>
          </p:nvPr>
        </p:nvSpPr>
        <p:spPr>
          <a:xfrm>
            <a:off x="6715639" y="2830429"/>
            <a:ext cx="1705733" cy="1582796"/>
          </a:xfrm>
        </p:spPr>
        <p:txBody>
          <a:bodyPr>
            <a:noAutofit/>
          </a:bodyPr>
          <a:lstStyle>
            <a:lvl1pPr marL="172800" indent="-172800">
              <a:buFont typeface="Wingdings" panose="05000000000000000000" pitchFamily="2" charset="2"/>
              <a:buChar char="§"/>
              <a:defRPr sz="1500">
                <a:latin typeface="+mn-lt"/>
              </a:defRPr>
            </a:lvl1pPr>
            <a:lvl2pPr marL="345600">
              <a:defRPr/>
            </a:lvl2pPr>
            <a:lvl3pPr marL="518400">
              <a:defRPr/>
            </a:lvl3pPr>
            <a:lvl4pPr marL="691200">
              <a:defRPr/>
            </a:lvl4pPr>
            <a:lvl5pPr marL="864000">
              <a:defRPr/>
            </a:lvl5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23" name="Titel 1">
            <a:extLst>
              <a:ext uri="{FF2B5EF4-FFF2-40B4-BE49-F238E27FC236}">
                <a16:creationId xmlns:a16="http://schemas.microsoft.com/office/drawing/2014/main" id="{41E833E3-11DC-491F-9B58-E6B30A34C1E1}"/>
              </a:ext>
            </a:extLst>
          </p:cNvPr>
          <p:cNvSpPr>
            <a:spLocks noGrp="1"/>
          </p:cNvSpPr>
          <p:nvPr>
            <p:ph type="title" hasCustomPrompt="1"/>
          </p:nvPr>
        </p:nvSpPr>
        <p:spPr>
          <a:xfrm>
            <a:off x="627459" y="552265"/>
            <a:ext cx="7886700" cy="527633"/>
          </a:xfrm>
          <a:prstGeom prst="rect">
            <a:avLst/>
          </a:prstGeom>
        </p:spPr>
        <p:txBody>
          <a:bodyPr anchor="t"/>
          <a:lstStyle>
            <a:lvl1pPr>
              <a:defRPr/>
            </a:lvl1pPr>
          </a:lstStyle>
          <a:p>
            <a:r>
              <a:rPr lang="nl-NL"/>
              <a:t>Hoofdtitel</a:t>
            </a:r>
            <a:endParaRPr lang="nl-BE"/>
          </a:p>
        </p:txBody>
      </p:sp>
      <p:sp>
        <p:nvSpPr>
          <p:cNvPr id="24" name="Tijdelijke aanduiding voor tekst 9">
            <a:extLst>
              <a:ext uri="{FF2B5EF4-FFF2-40B4-BE49-F238E27FC236}">
                <a16:creationId xmlns:a16="http://schemas.microsoft.com/office/drawing/2014/main" id="{73F24D1F-09B5-4D12-AAE2-ED1A62D13F3F}"/>
              </a:ext>
            </a:extLst>
          </p:cNvPr>
          <p:cNvSpPr>
            <a:spLocks noGrp="1"/>
          </p:cNvSpPr>
          <p:nvPr>
            <p:ph type="body" sz="quarter" idx="13" hasCustomPrompt="1"/>
          </p:nvPr>
        </p:nvSpPr>
        <p:spPr>
          <a:xfrm>
            <a:off x="627460" y="276225"/>
            <a:ext cx="7886699" cy="276039"/>
          </a:xfrm>
        </p:spPr>
        <p:txBody>
          <a:bodyPr anchor="ctr">
            <a:normAutofit/>
          </a:bodyPr>
          <a:lstStyle>
            <a:lvl1pPr>
              <a:defRPr sz="1500" b="0" u="none" cap="all" baseline="0">
                <a:solidFill>
                  <a:schemeClr val="tx1"/>
                </a:solidFill>
              </a:defRPr>
            </a:lvl1pPr>
          </a:lstStyle>
          <a:p>
            <a:pPr lvl="0"/>
            <a:r>
              <a:rPr lang="nl-BE"/>
              <a:t>BOVENTITEL</a:t>
            </a:r>
          </a:p>
        </p:txBody>
      </p:sp>
      <p:sp>
        <p:nvSpPr>
          <p:cNvPr id="17" name="Online Image Placeholder 16">
            <a:extLst>
              <a:ext uri="{FF2B5EF4-FFF2-40B4-BE49-F238E27FC236}">
                <a16:creationId xmlns:a16="http://schemas.microsoft.com/office/drawing/2014/main" id="{A2B2B6C9-21C8-40FF-8EBE-697189CEC390}"/>
              </a:ext>
            </a:extLst>
          </p:cNvPr>
          <p:cNvSpPr>
            <a:spLocks noGrp="1"/>
          </p:cNvSpPr>
          <p:nvPr>
            <p:ph type="clipArt" sz="quarter" idx="27" hasCustomPrompt="1"/>
          </p:nvPr>
        </p:nvSpPr>
        <p:spPr>
          <a:xfrm>
            <a:off x="1239612" y="1285875"/>
            <a:ext cx="675000" cy="675000"/>
          </a:xfrm>
        </p:spPr>
        <p:txBody>
          <a:bodyPr/>
          <a:lstStyle/>
          <a:p>
            <a:r>
              <a:rPr lang="nl-BE"/>
              <a:t> </a:t>
            </a:r>
          </a:p>
        </p:txBody>
      </p:sp>
      <p:sp>
        <p:nvSpPr>
          <p:cNvPr id="33" name="Online Image Placeholder 16">
            <a:extLst>
              <a:ext uri="{FF2B5EF4-FFF2-40B4-BE49-F238E27FC236}">
                <a16:creationId xmlns:a16="http://schemas.microsoft.com/office/drawing/2014/main" id="{1CDE10C2-BA14-4E9C-AE63-B4D5DF640580}"/>
              </a:ext>
            </a:extLst>
          </p:cNvPr>
          <p:cNvSpPr>
            <a:spLocks noGrp="1"/>
          </p:cNvSpPr>
          <p:nvPr>
            <p:ph type="clipArt" sz="quarter" idx="28" hasCustomPrompt="1"/>
          </p:nvPr>
        </p:nvSpPr>
        <p:spPr>
          <a:xfrm>
            <a:off x="3235934" y="1285875"/>
            <a:ext cx="675000" cy="675000"/>
          </a:xfrm>
        </p:spPr>
        <p:txBody>
          <a:bodyPr/>
          <a:lstStyle/>
          <a:p>
            <a:r>
              <a:rPr lang="nl-BE"/>
              <a:t> </a:t>
            </a:r>
          </a:p>
        </p:txBody>
      </p:sp>
      <p:sp>
        <p:nvSpPr>
          <p:cNvPr id="34" name="Online Image Placeholder 16">
            <a:extLst>
              <a:ext uri="{FF2B5EF4-FFF2-40B4-BE49-F238E27FC236}">
                <a16:creationId xmlns:a16="http://schemas.microsoft.com/office/drawing/2014/main" id="{7C2AD36D-415D-48BE-AB94-91331126AFA1}"/>
              </a:ext>
            </a:extLst>
          </p:cNvPr>
          <p:cNvSpPr>
            <a:spLocks noGrp="1"/>
          </p:cNvSpPr>
          <p:nvPr>
            <p:ph type="clipArt" sz="quarter" idx="29" hasCustomPrompt="1"/>
          </p:nvPr>
        </p:nvSpPr>
        <p:spPr>
          <a:xfrm>
            <a:off x="5232257" y="1285875"/>
            <a:ext cx="675000" cy="675000"/>
          </a:xfrm>
        </p:spPr>
        <p:txBody>
          <a:bodyPr/>
          <a:lstStyle/>
          <a:p>
            <a:r>
              <a:rPr lang="nl-BE"/>
              <a:t> </a:t>
            </a:r>
          </a:p>
        </p:txBody>
      </p:sp>
      <p:sp>
        <p:nvSpPr>
          <p:cNvPr id="35" name="Online Image Placeholder 16">
            <a:extLst>
              <a:ext uri="{FF2B5EF4-FFF2-40B4-BE49-F238E27FC236}">
                <a16:creationId xmlns:a16="http://schemas.microsoft.com/office/drawing/2014/main" id="{EE73A52C-82A9-47E4-B6DA-E7F7D3C8BC8C}"/>
              </a:ext>
            </a:extLst>
          </p:cNvPr>
          <p:cNvSpPr>
            <a:spLocks noGrp="1"/>
          </p:cNvSpPr>
          <p:nvPr>
            <p:ph type="clipArt" sz="quarter" idx="30" hasCustomPrompt="1"/>
          </p:nvPr>
        </p:nvSpPr>
        <p:spPr>
          <a:xfrm>
            <a:off x="7228579" y="1285875"/>
            <a:ext cx="675000" cy="675000"/>
          </a:xfrm>
        </p:spPr>
        <p:txBody>
          <a:bodyPr/>
          <a:lstStyle/>
          <a:p>
            <a:r>
              <a:rPr lang="nl-BE"/>
              <a:t> </a:t>
            </a:r>
          </a:p>
        </p:txBody>
      </p:sp>
    </p:spTree>
    <p:extLst>
      <p:ext uri="{BB962C8B-B14F-4D97-AF65-F5344CB8AC3E}">
        <p14:creationId xmlns:p14="http://schemas.microsoft.com/office/powerpoint/2010/main" val="497806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el + Tussentitel + Inhoud + Tekstvak">
    <p:bg>
      <p:bgRef idx="1001">
        <a:schemeClr val="bg1"/>
      </p:bgRef>
    </p:bg>
    <p:spTree>
      <p:nvGrpSpPr>
        <p:cNvPr id="1" name=""/>
        <p:cNvGrpSpPr/>
        <p:nvPr/>
      </p:nvGrpSpPr>
      <p:grpSpPr>
        <a:xfrm>
          <a:off x="0" y="0"/>
          <a:ext cx="0" cy="0"/>
          <a:chOff x="0" y="0"/>
          <a:chExt cx="0" cy="0"/>
        </a:xfrm>
      </p:grpSpPr>
      <p:sp>
        <p:nvSpPr>
          <p:cNvPr id="4" name="Stroomdiagram: Handmatige invoer 3">
            <a:extLst>
              <a:ext uri="{FF2B5EF4-FFF2-40B4-BE49-F238E27FC236}">
                <a16:creationId xmlns:a16="http://schemas.microsoft.com/office/drawing/2014/main" id="{6F7878C3-37F8-42E2-A6B1-6EE2459B62A5}"/>
              </a:ext>
            </a:extLst>
          </p:cNvPr>
          <p:cNvSpPr/>
          <p:nvPr userDrawn="1"/>
        </p:nvSpPr>
        <p:spPr>
          <a:xfrm rot="16200000">
            <a:off x="4286251" y="285748"/>
            <a:ext cx="5143499" cy="4572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p>
        </p:txBody>
      </p:sp>
      <p:sp>
        <p:nvSpPr>
          <p:cNvPr id="10" name="Tijdelijke aanduiding voor inhoud 2">
            <a:extLst>
              <a:ext uri="{FF2B5EF4-FFF2-40B4-BE49-F238E27FC236}">
                <a16:creationId xmlns:a16="http://schemas.microsoft.com/office/drawing/2014/main" id="{C8CDFBAB-2DE5-4AEE-947D-37C2E4EF0F0A}"/>
              </a:ext>
            </a:extLst>
          </p:cNvPr>
          <p:cNvSpPr>
            <a:spLocks noGrp="1"/>
          </p:cNvSpPr>
          <p:nvPr>
            <p:ph idx="14" hasCustomPrompt="1"/>
          </p:nvPr>
        </p:nvSpPr>
        <p:spPr>
          <a:xfrm>
            <a:off x="629954" y="1194197"/>
            <a:ext cx="3679157" cy="3438525"/>
          </a:xfrm>
        </p:spPr>
        <p:txBody>
          <a:bodyPr/>
          <a:lstStyle>
            <a:lvl1pPr>
              <a:defRPr/>
            </a:lvl1pPr>
          </a:lstStyle>
          <a:p>
            <a:pPr lvl="0"/>
            <a:r>
              <a:rPr lang="nl-NL"/>
              <a:t>Eerste niveau</a:t>
            </a:r>
          </a:p>
          <a:p>
            <a:pPr lvl="1"/>
            <a:r>
              <a:rPr lang="nl-NL"/>
              <a:t>Tweede niveau</a:t>
            </a:r>
          </a:p>
          <a:p>
            <a:pPr lvl="2"/>
            <a:r>
              <a:rPr lang="nl-NL"/>
              <a:t>Derde niveau</a:t>
            </a:r>
          </a:p>
          <a:p>
            <a:pPr lvl="3"/>
            <a:r>
              <a:rPr lang="nl-NL"/>
              <a:t>Vierde niveau</a:t>
            </a:r>
          </a:p>
          <a:p>
            <a:pPr lvl="4"/>
            <a:r>
              <a:rPr lang="nl-NL"/>
              <a:t>Vijfde niveau</a:t>
            </a:r>
            <a:endParaRPr lang="nl-BE"/>
          </a:p>
        </p:txBody>
      </p:sp>
      <p:sp>
        <p:nvSpPr>
          <p:cNvPr id="9" name="Tijdelijke aanduiding voor inhoud 2">
            <a:extLst>
              <a:ext uri="{FF2B5EF4-FFF2-40B4-BE49-F238E27FC236}">
                <a16:creationId xmlns:a16="http://schemas.microsoft.com/office/drawing/2014/main" id="{93691594-47BC-427F-8BBA-D7A1EAF55FFC}"/>
              </a:ext>
            </a:extLst>
          </p:cNvPr>
          <p:cNvSpPr>
            <a:spLocks noGrp="1"/>
          </p:cNvSpPr>
          <p:nvPr>
            <p:ph idx="18" hasCustomPrompt="1"/>
          </p:nvPr>
        </p:nvSpPr>
        <p:spPr>
          <a:xfrm>
            <a:off x="4835129" y="552265"/>
            <a:ext cx="3679157" cy="4080458"/>
          </a:xfrm>
        </p:spPr>
        <p:txBody>
          <a:bodyPr/>
          <a:lstStyle>
            <a:lvl1pPr>
              <a:defRPr/>
            </a:lvl1pPr>
          </a:lstStyle>
          <a:p>
            <a:pPr lvl="0"/>
            <a:r>
              <a:rPr lang="nl-NL"/>
              <a:t>Eerste niveau</a:t>
            </a:r>
          </a:p>
          <a:p>
            <a:pPr lvl="1"/>
            <a:r>
              <a:rPr lang="nl-NL"/>
              <a:t>Tweede niveau</a:t>
            </a:r>
          </a:p>
          <a:p>
            <a:pPr lvl="2"/>
            <a:r>
              <a:rPr lang="nl-NL"/>
              <a:t>Derde niveau</a:t>
            </a:r>
          </a:p>
          <a:p>
            <a:pPr lvl="3"/>
            <a:r>
              <a:rPr lang="nl-NL"/>
              <a:t>Vierde niveau</a:t>
            </a:r>
          </a:p>
          <a:p>
            <a:pPr lvl="4"/>
            <a:r>
              <a:rPr lang="nl-NL"/>
              <a:t>Vijfde niveau</a:t>
            </a:r>
            <a:endParaRPr lang="nl-BE"/>
          </a:p>
        </p:txBody>
      </p:sp>
      <p:sp>
        <p:nvSpPr>
          <p:cNvPr id="11" name="Tijdelijke aanduiding voor tekst 9">
            <a:extLst>
              <a:ext uri="{FF2B5EF4-FFF2-40B4-BE49-F238E27FC236}">
                <a16:creationId xmlns:a16="http://schemas.microsoft.com/office/drawing/2014/main" id="{C5A24CB9-ECD1-4A83-B00E-85A4C4BCB33C}"/>
              </a:ext>
            </a:extLst>
          </p:cNvPr>
          <p:cNvSpPr>
            <a:spLocks noGrp="1"/>
          </p:cNvSpPr>
          <p:nvPr>
            <p:ph type="body" sz="quarter" idx="15" hasCustomPrompt="1"/>
          </p:nvPr>
        </p:nvSpPr>
        <p:spPr>
          <a:xfrm>
            <a:off x="627460" y="276225"/>
            <a:ext cx="3680100" cy="276039"/>
          </a:xfrm>
        </p:spPr>
        <p:txBody>
          <a:bodyPr anchor="ctr">
            <a:normAutofit/>
          </a:bodyPr>
          <a:lstStyle>
            <a:lvl1pPr>
              <a:defRPr sz="1500" b="0" u="none" cap="all" baseline="0">
                <a:solidFill>
                  <a:schemeClr val="tx1"/>
                </a:solidFill>
              </a:defRPr>
            </a:lvl1pPr>
          </a:lstStyle>
          <a:p>
            <a:pPr lvl="0"/>
            <a:r>
              <a:rPr lang="nl-BE"/>
              <a:t>BOVENTITEL</a:t>
            </a:r>
          </a:p>
        </p:txBody>
      </p:sp>
      <p:sp>
        <p:nvSpPr>
          <p:cNvPr id="12" name="Titel 1">
            <a:extLst>
              <a:ext uri="{FF2B5EF4-FFF2-40B4-BE49-F238E27FC236}">
                <a16:creationId xmlns:a16="http://schemas.microsoft.com/office/drawing/2014/main" id="{64EBC0AB-6766-4F5D-A26C-E71B13B6C37A}"/>
              </a:ext>
            </a:extLst>
          </p:cNvPr>
          <p:cNvSpPr>
            <a:spLocks noGrp="1"/>
          </p:cNvSpPr>
          <p:nvPr>
            <p:ph type="title" hasCustomPrompt="1"/>
          </p:nvPr>
        </p:nvSpPr>
        <p:spPr>
          <a:xfrm>
            <a:off x="627459" y="552265"/>
            <a:ext cx="3680100" cy="527633"/>
          </a:xfrm>
          <a:prstGeom prst="rect">
            <a:avLst/>
          </a:prstGeom>
        </p:spPr>
        <p:txBody>
          <a:bodyPr anchor="t"/>
          <a:lstStyle>
            <a:lvl1pPr>
              <a:defRPr/>
            </a:lvl1pPr>
          </a:lstStyle>
          <a:p>
            <a:r>
              <a:rPr lang="nl-NL"/>
              <a:t>Hoofdtitel</a:t>
            </a:r>
            <a:endParaRPr lang="nl-BE"/>
          </a:p>
        </p:txBody>
      </p:sp>
      <p:sp>
        <p:nvSpPr>
          <p:cNvPr id="14" name="Tijdelijke aanduiding voor voettekst 4">
            <a:extLst>
              <a:ext uri="{FF2B5EF4-FFF2-40B4-BE49-F238E27FC236}">
                <a16:creationId xmlns:a16="http://schemas.microsoft.com/office/drawing/2014/main" id="{1A6ED0F1-A7B3-44FA-AED6-57570D85E095}"/>
              </a:ext>
            </a:extLst>
          </p:cNvPr>
          <p:cNvSpPr>
            <a:spLocks noGrp="1"/>
          </p:cNvSpPr>
          <p:nvPr>
            <p:ph type="ftr" sz="quarter" idx="3"/>
          </p:nvPr>
        </p:nvSpPr>
        <p:spPr>
          <a:xfrm>
            <a:off x="629841" y="4758736"/>
            <a:ext cx="3625069" cy="273844"/>
          </a:xfrm>
          <a:prstGeom prst="rect">
            <a:avLst/>
          </a:prstGeom>
        </p:spPr>
        <p:txBody>
          <a:bodyPr vert="horz" lIns="0" tIns="45720" rIns="0" bIns="45720" rtlCol="0" anchor="ctr"/>
          <a:lstStyle>
            <a:lvl1pPr algn="l">
              <a:defRPr sz="900">
                <a:solidFill>
                  <a:schemeClr val="tx1"/>
                </a:solidFill>
              </a:defRPr>
            </a:lvl1pPr>
          </a:lstStyle>
          <a:p>
            <a:r>
              <a:rPr lang="nl-BE"/>
              <a:t>Voettekst</a:t>
            </a:r>
          </a:p>
        </p:txBody>
      </p:sp>
      <p:sp>
        <p:nvSpPr>
          <p:cNvPr id="15" name="Tijdelijke aanduiding voor dianummer 5">
            <a:extLst>
              <a:ext uri="{FF2B5EF4-FFF2-40B4-BE49-F238E27FC236}">
                <a16:creationId xmlns:a16="http://schemas.microsoft.com/office/drawing/2014/main" id="{26EDFBB5-F609-4AAD-96D6-7DEBAC131061}"/>
              </a:ext>
            </a:extLst>
          </p:cNvPr>
          <p:cNvSpPr>
            <a:spLocks noGrp="1"/>
          </p:cNvSpPr>
          <p:nvPr>
            <p:ph type="sldNum" sz="quarter" idx="4"/>
          </p:nvPr>
        </p:nvSpPr>
        <p:spPr>
          <a:xfrm>
            <a:off x="7885509" y="4758737"/>
            <a:ext cx="628650" cy="273844"/>
          </a:xfrm>
          <a:prstGeom prst="rect">
            <a:avLst/>
          </a:prstGeom>
        </p:spPr>
        <p:txBody>
          <a:bodyPr vert="horz" lIns="0" tIns="45720" rIns="0" bIns="45720" rtlCol="0" anchor="ctr"/>
          <a:lstStyle>
            <a:lvl1pPr algn="r">
              <a:defRPr sz="900" b="1">
                <a:solidFill>
                  <a:schemeClr val="tx1"/>
                </a:solidFill>
                <a:latin typeface="+mj-lt"/>
              </a:defRPr>
            </a:lvl1pPr>
          </a:lstStyle>
          <a:p>
            <a:fld id="{1EABE038-A425-4CC0-917A-1DC3ED725B2E}" type="slidenum">
              <a:rPr lang="nl-BE" smtClean="0"/>
              <a:pPr/>
              <a:t>‹nr.›</a:t>
            </a:fld>
            <a:endParaRPr lang="nl-BE"/>
          </a:p>
        </p:txBody>
      </p:sp>
    </p:spTree>
    <p:extLst>
      <p:ext uri="{BB962C8B-B14F-4D97-AF65-F5344CB8AC3E}">
        <p14:creationId xmlns:p14="http://schemas.microsoft.com/office/powerpoint/2010/main" val="6010244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el + Tussentitel + Foto links">
    <p:bg>
      <p:bgRef idx="1001">
        <a:schemeClr val="bg1"/>
      </p:bgRef>
    </p:bg>
    <p:spTree>
      <p:nvGrpSpPr>
        <p:cNvPr id="1" name=""/>
        <p:cNvGrpSpPr/>
        <p:nvPr/>
      </p:nvGrpSpPr>
      <p:grpSpPr>
        <a:xfrm>
          <a:off x="0" y="0"/>
          <a:ext cx="0" cy="0"/>
          <a:chOff x="0" y="0"/>
          <a:chExt cx="0" cy="0"/>
        </a:xfrm>
      </p:grpSpPr>
      <p:sp>
        <p:nvSpPr>
          <p:cNvPr id="3" name="Tijdelijke aanduiding voor inhoud 2">
            <a:extLst>
              <a:ext uri="{FF2B5EF4-FFF2-40B4-BE49-F238E27FC236}">
                <a16:creationId xmlns:a16="http://schemas.microsoft.com/office/drawing/2014/main" id="{39A00E47-68C0-4DBD-AB0F-CD7342B025EA}"/>
              </a:ext>
            </a:extLst>
          </p:cNvPr>
          <p:cNvSpPr>
            <a:spLocks noGrp="1"/>
          </p:cNvSpPr>
          <p:nvPr>
            <p:ph idx="1" hasCustomPrompt="1"/>
          </p:nvPr>
        </p:nvSpPr>
        <p:spPr>
          <a:xfrm>
            <a:off x="629841" y="1194197"/>
            <a:ext cx="3680100" cy="3453618"/>
          </a:xfrm>
        </p:spPr>
        <p:txBody>
          <a:bodyPr/>
          <a:lstStyle>
            <a:lvl1pPr>
              <a:defRPr/>
            </a:lvl1pPr>
          </a:lstStyle>
          <a:p>
            <a:pPr lvl="0"/>
            <a:r>
              <a:rPr lang="nl-NL"/>
              <a:t>Eerste niveau</a:t>
            </a:r>
          </a:p>
          <a:p>
            <a:pPr lvl="1"/>
            <a:r>
              <a:rPr lang="nl-NL"/>
              <a:t>Tweede niveau</a:t>
            </a:r>
          </a:p>
          <a:p>
            <a:pPr lvl="2"/>
            <a:r>
              <a:rPr lang="nl-NL"/>
              <a:t>Derde niveau</a:t>
            </a:r>
          </a:p>
          <a:p>
            <a:pPr lvl="3"/>
            <a:r>
              <a:rPr lang="nl-NL"/>
              <a:t>Vierde niveau</a:t>
            </a:r>
          </a:p>
          <a:p>
            <a:pPr lvl="4"/>
            <a:r>
              <a:rPr lang="nl-NL"/>
              <a:t>Vijfde niveau</a:t>
            </a:r>
            <a:endParaRPr lang="nl-BE"/>
          </a:p>
        </p:txBody>
      </p:sp>
      <p:sp>
        <p:nvSpPr>
          <p:cNvPr id="7" name="Rechthoek 6">
            <a:extLst>
              <a:ext uri="{FF2B5EF4-FFF2-40B4-BE49-F238E27FC236}">
                <a16:creationId xmlns:a16="http://schemas.microsoft.com/office/drawing/2014/main" id="{6F45857B-E452-48F1-B0B6-4B82FEC46E0F}"/>
              </a:ext>
            </a:extLst>
          </p:cNvPr>
          <p:cNvSpPr/>
          <p:nvPr userDrawn="1"/>
        </p:nvSpPr>
        <p:spPr>
          <a:xfrm>
            <a:off x="0" y="0"/>
            <a:ext cx="164592" cy="5143500"/>
          </a:xfrm>
          <a:prstGeom prst="rect">
            <a:avLst/>
          </a:prstGeom>
          <a:solidFill>
            <a:srgbClr val="FFE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p>
        </p:txBody>
      </p:sp>
      <p:sp>
        <p:nvSpPr>
          <p:cNvPr id="9" name="Tijdelijke aanduiding voor afbeelding 8">
            <a:extLst>
              <a:ext uri="{FF2B5EF4-FFF2-40B4-BE49-F238E27FC236}">
                <a16:creationId xmlns:a16="http://schemas.microsoft.com/office/drawing/2014/main" id="{4A6EAFCF-630E-4828-B0AE-F266C9D2C889}"/>
              </a:ext>
            </a:extLst>
          </p:cNvPr>
          <p:cNvSpPr>
            <a:spLocks noGrp="1"/>
          </p:cNvSpPr>
          <p:nvPr>
            <p:ph type="pic" sz="quarter" idx="13" hasCustomPrompt="1"/>
          </p:nvPr>
        </p:nvSpPr>
        <p:spPr>
          <a:xfrm>
            <a:off x="4572001" y="0"/>
            <a:ext cx="4572000" cy="5143500"/>
          </a:xfrm>
        </p:spPr>
        <p:txBody>
          <a:bodyPr>
            <a:normAutofit/>
          </a:bodyPr>
          <a:lstStyle>
            <a:lvl1pPr marL="0" marR="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sz="1350">
                <a:solidFill>
                  <a:schemeClr val="accent4">
                    <a:lumMod val="60000"/>
                    <a:lumOff val="40000"/>
                  </a:schemeClr>
                </a:solidFill>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err="1"/>
              <a:t>Klik</a:t>
            </a:r>
            <a:r>
              <a:rPr lang="en-US"/>
              <a:t> op </a:t>
            </a:r>
            <a:r>
              <a:rPr lang="en-US" err="1"/>
              <a:t>icoon</a:t>
            </a:r>
            <a:r>
              <a:rPr lang="en-US"/>
              <a:t> </a:t>
            </a:r>
            <a:r>
              <a:rPr lang="en-US" err="1"/>
              <a:t>voor</a:t>
            </a:r>
            <a:r>
              <a:rPr lang="en-US"/>
              <a:t> </a:t>
            </a:r>
            <a:r>
              <a:rPr lang="en-US" err="1"/>
              <a:t>foto</a:t>
            </a:r>
            <a:r>
              <a:rPr lang="en-US"/>
              <a:t> (min </a:t>
            </a:r>
            <a:r>
              <a:rPr lang="nl-BE"/>
              <a:t>resolutie </a:t>
            </a:r>
            <a:r>
              <a:rPr lang="en-US"/>
              <a:t>72 DPI</a:t>
            </a:r>
            <a:r>
              <a:rPr lang="nl-BE"/>
              <a:t>)</a:t>
            </a:r>
          </a:p>
        </p:txBody>
      </p:sp>
      <p:sp>
        <p:nvSpPr>
          <p:cNvPr id="12" name="Tijdelijke aanduiding voor tekst 9">
            <a:extLst>
              <a:ext uri="{FF2B5EF4-FFF2-40B4-BE49-F238E27FC236}">
                <a16:creationId xmlns:a16="http://schemas.microsoft.com/office/drawing/2014/main" id="{D2F4A0A4-E99E-4B0A-A8B5-EC694F0B8A10}"/>
              </a:ext>
            </a:extLst>
          </p:cNvPr>
          <p:cNvSpPr>
            <a:spLocks noGrp="1"/>
          </p:cNvSpPr>
          <p:nvPr>
            <p:ph type="body" sz="quarter" idx="15" hasCustomPrompt="1"/>
          </p:nvPr>
        </p:nvSpPr>
        <p:spPr>
          <a:xfrm>
            <a:off x="627460" y="276225"/>
            <a:ext cx="3680100" cy="276039"/>
          </a:xfrm>
        </p:spPr>
        <p:txBody>
          <a:bodyPr anchor="ctr">
            <a:normAutofit/>
          </a:bodyPr>
          <a:lstStyle>
            <a:lvl1pPr>
              <a:defRPr sz="1500" b="0" u="none" cap="all" baseline="0">
                <a:solidFill>
                  <a:schemeClr val="tx1"/>
                </a:solidFill>
              </a:defRPr>
            </a:lvl1pPr>
          </a:lstStyle>
          <a:p>
            <a:pPr lvl="0"/>
            <a:r>
              <a:rPr lang="nl-BE"/>
              <a:t>BOVENTITEL</a:t>
            </a:r>
          </a:p>
        </p:txBody>
      </p:sp>
      <p:sp>
        <p:nvSpPr>
          <p:cNvPr id="13" name="Titel 1">
            <a:extLst>
              <a:ext uri="{FF2B5EF4-FFF2-40B4-BE49-F238E27FC236}">
                <a16:creationId xmlns:a16="http://schemas.microsoft.com/office/drawing/2014/main" id="{2EE646F3-A5C5-40DF-8A05-BBF9145DF41E}"/>
              </a:ext>
            </a:extLst>
          </p:cNvPr>
          <p:cNvSpPr>
            <a:spLocks noGrp="1"/>
          </p:cNvSpPr>
          <p:nvPr>
            <p:ph type="title" hasCustomPrompt="1"/>
          </p:nvPr>
        </p:nvSpPr>
        <p:spPr>
          <a:xfrm>
            <a:off x="627459" y="552265"/>
            <a:ext cx="3680100" cy="527633"/>
          </a:xfrm>
          <a:prstGeom prst="rect">
            <a:avLst/>
          </a:prstGeom>
        </p:spPr>
        <p:txBody>
          <a:bodyPr anchor="t"/>
          <a:lstStyle>
            <a:lvl1pPr>
              <a:defRPr/>
            </a:lvl1pPr>
          </a:lstStyle>
          <a:p>
            <a:r>
              <a:rPr lang="nl-NL"/>
              <a:t>Hoofdtitel</a:t>
            </a:r>
            <a:endParaRPr lang="nl-BE"/>
          </a:p>
        </p:txBody>
      </p:sp>
      <p:sp>
        <p:nvSpPr>
          <p:cNvPr id="14" name="Tijdelijke aanduiding voor voettekst 4">
            <a:extLst>
              <a:ext uri="{FF2B5EF4-FFF2-40B4-BE49-F238E27FC236}">
                <a16:creationId xmlns:a16="http://schemas.microsoft.com/office/drawing/2014/main" id="{327E91DB-C2B6-473A-A20A-A5AE3628EE5F}"/>
              </a:ext>
            </a:extLst>
          </p:cNvPr>
          <p:cNvSpPr>
            <a:spLocks noGrp="1"/>
          </p:cNvSpPr>
          <p:nvPr>
            <p:ph type="ftr" sz="quarter" idx="3"/>
          </p:nvPr>
        </p:nvSpPr>
        <p:spPr>
          <a:xfrm>
            <a:off x="629841" y="4758736"/>
            <a:ext cx="3625069" cy="273844"/>
          </a:xfrm>
          <a:prstGeom prst="rect">
            <a:avLst/>
          </a:prstGeom>
        </p:spPr>
        <p:txBody>
          <a:bodyPr vert="horz" lIns="0" tIns="45720" rIns="0" bIns="45720" rtlCol="0" anchor="ctr"/>
          <a:lstStyle>
            <a:lvl1pPr algn="l">
              <a:defRPr sz="900">
                <a:solidFill>
                  <a:schemeClr val="tx1"/>
                </a:solidFill>
              </a:defRPr>
            </a:lvl1pPr>
          </a:lstStyle>
          <a:p>
            <a:r>
              <a:rPr lang="nl-BE"/>
              <a:t>Voettekst</a:t>
            </a:r>
          </a:p>
        </p:txBody>
      </p:sp>
      <p:sp>
        <p:nvSpPr>
          <p:cNvPr id="15" name="Tijdelijke aanduiding voor dianummer 5">
            <a:extLst>
              <a:ext uri="{FF2B5EF4-FFF2-40B4-BE49-F238E27FC236}">
                <a16:creationId xmlns:a16="http://schemas.microsoft.com/office/drawing/2014/main" id="{F3DF618A-F0A4-4257-977E-9370603816BB}"/>
              </a:ext>
            </a:extLst>
          </p:cNvPr>
          <p:cNvSpPr>
            <a:spLocks noGrp="1"/>
          </p:cNvSpPr>
          <p:nvPr>
            <p:ph type="sldNum" sz="quarter" idx="4"/>
          </p:nvPr>
        </p:nvSpPr>
        <p:spPr>
          <a:xfrm>
            <a:off x="7885509" y="4758737"/>
            <a:ext cx="628650" cy="273844"/>
          </a:xfrm>
          <a:prstGeom prst="rect">
            <a:avLst/>
          </a:prstGeom>
        </p:spPr>
        <p:txBody>
          <a:bodyPr vert="horz" lIns="0" tIns="45720" rIns="0" bIns="45720" rtlCol="0" anchor="ctr"/>
          <a:lstStyle>
            <a:lvl1pPr algn="r">
              <a:defRPr sz="900" b="1">
                <a:solidFill>
                  <a:schemeClr val="tx1"/>
                </a:solidFill>
                <a:latin typeface="+mj-lt"/>
              </a:defRPr>
            </a:lvl1pPr>
          </a:lstStyle>
          <a:p>
            <a:fld id="{1EABE038-A425-4CC0-917A-1DC3ED725B2E}" type="slidenum">
              <a:rPr lang="nl-BE" smtClean="0"/>
              <a:pPr/>
              <a:t>‹nr.›</a:t>
            </a:fld>
            <a:endParaRPr lang="nl-BE"/>
          </a:p>
        </p:txBody>
      </p:sp>
    </p:spTree>
    <p:extLst>
      <p:ext uri="{BB962C8B-B14F-4D97-AF65-F5344CB8AC3E}">
        <p14:creationId xmlns:p14="http://schemas.microsoft.com/office/powerpoint/2010/main" val="39057400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Highlight">
    <p:bg>
      <p:bgPr>
        <a:solidFill>
          <a:srgbClr val="FFEB00"/>
        </a:solidFill>
        <a:effectLst/>
      </p:bgPr>
    </p:bg>
    <p:spTree>
      <p:nvGrpSpPr>
        <p:cNvPr id="1" name=""/>
        <p:cNvGrpSpPr/>
        <p:nvPr/>
      </p:nvGrpSpPr>
      <p:grpSpPr>
        <a:xfrm>
          <a:off x="0" y="0"/>
          <a:ext cx="0" cy="0"/>
          <a:chOff x="0" y="0"/>
          <a:chExt cx="0" cy="0"/>
        </a:xfrm>
      </p:grpSpPr>
      <p:sp>
        <p:nvSpPr>
          <p:cNvPr id="17" name="Tijdelijke aanduiding voor tekst 3">
            <a:extLst>
              <a:ext uri="{FF2B5EF4-FFF2-40B4-BE49-F238E27FC236}">
                <a16:creationId xmlns:a16="http://schemas.microsoft.com/office/drawing/2014/main" id="{656B493A-0700-4CB6-9422-17D80DF1F120}"/>
              </a:ext>
            </a:extLst>
          </p:cNvPr>
          <p:cNvSpPr>
            <a:spLocks noGrp="1"/>
          </p:cNvSpPr>
          <p:nvPr>
            <p:ph type="body" sz="quarter" idx="11" hasCustomPrompt="1"/>
          </p:nvPr>
        </p:nvSpPr>
        <p:spPr>
          <a:xfrm>
            <a:off x="1317523" y="2067897"/>
            <a:ext cx="7196636" cy="1007707"/>
          </a:xfrm>
          <a:solidFill>
            <a:srgbClr val="FFEB00"/>
          </a:solidFill>
        </p:spPr>
        <p:txBody>
          <a:bodyPr anchor="ctr"/>
          <a:lstStyle>
            <a:lvl1pPr marL="0" indent="0" algn="l" defTabSz="685783" rtl="0" eaLnBrk="1" latinLnBrk="0" hangingPunct="1">
              <a:lnSpc>
                <a:spcPct val="100000"/>
              </a:lnSpc>
              <a:buFontTx/>
              <a:buNone/>
              <a:defRPr lang="nl-NL" sz="3600" b="1" kern="1200" dirty="0" smtClean="0">
                <a:solidFill>
                  <a:schemeClr val="tx1"/>
                </a:solidFill>
                <a:latin typeface="Calibri" panose="020F0502020204030204" pitchFamily="34" charset="0"/>
                <a:ea typeface="+mn-ea"/>
                <a:cs typeface="Calibri" panose="020F0502020204030204" pitchFamily="34" charset="0"/>
              </a:defRPr>
            </a:lvl1pPr>
            <a:lvl2pPr marL="0" indent="0" algn="l" defTabSz="685783" rtl="0" eaLnBrk="1" latinLnBrk="0" hangingPunct="1">
              <a:buFontTx/>
              <a:buNone/>
              <a:defRPr lang="nl-NL" sz="2800" b="1" kern="1200" dirty="0" smtClean="0">
                <a:solidFill>
                  <a:schemeClr val="tx1"/>
                </a:solidFill>
                <a:latin typeface="+mn-lt"/>
                <a:ea typeface="+mn-ea"/>
                <a:cs typeface="+mn-cs"/>
              </a:defRPr>
            </a:lvl2pPr>
            <a:lvl3pPr marL="0" indent="0" algn="l" defTabSz="685783" rtl="0" eaLnBrk="1" latinLnBrk="0" hangingPunct="1">
              <a:buFontTx/>
              <a:buNone/>
              <a:defRPr lang="nl-NL" sz="2800" b="1" kern="1200" dirty="0" smtClean="0">
                <a:solidFill>
                  <a:schemeClr val="tx1"/>
                </a:solidFill>
                <a:latin typeface="+mn-lt"/>
                <a:ea typeface="+mn-ea"/>
                <a:cs typeface="+mn-cs"/>
              </a:defRPr>
            </a:lvl3pPr>
            <a:lvl4pPr marL="0" indent="0" algn="l" defTabSz="685783" rtl="0" eaLnBrk="1" latinLnBrk="0" hangingPunct="1">
              <a:buFontTx/>
              <a:buNone/>
              <a:defRPr lang="nl-NL" sz="2800" b="1" kern="1200" dirty="0" smtClean="0">
                <a:solidFill>
                  <a:schemeClr val="tx1"/>
                </a:solidFill>
                <a:latin typeface="+mn-lt"/>
                <a:ea typeface="+mn-ea"/>
                <a:cs typeface="+mn-cs"/>
              </a:defRPr>
            </a:lvl4pPr>
            <a:lvl5pPr marL="0" indent="0" algn="l" defTabSz="685783" rtl="0" eaLnBrk="1" latinLnBrk="0" hangingPunct="1">
              <a:buFontTx/>
              <a:buNone/>
              <a:defRPr lang="nl-BE" sz="2800" b="1" kern="1200" dirty="0">
                <a:solidFill>
                  <a:schemeClr val="tx1"/>
                </a:solidFill>
                <a:latin typeface="+mn-lt"/>
                <a:ea typeface="+mn-ea"/>
                <a:cs typeface="+mn-cs"/>
              </a:defRPr>
            </a:lvl5pPr>
          </a:lstStyle>
          <a:p>
            <a:pPr lvl="0"/>
            <a:r>
              <a:rPr lang="nl-NL"/>
              <a:t>Highlight</a:t>
            </a:r>
            <a:endParaRPr lang="nl-BE"/>
          </a:p>
        </p:txBody>
      </p:sp>
      <p:cxnSp>
        <p:nvCxnSpPr>
          <p:cNvPr id="3" name="Straight Connector 2">
            <a:extLst>
              <a:ext uri="{FF2B5EF4-FFF2-40B4-BE49-F238E27FC236}">
                <a16:creationId xmlns:a16="http://schemas.microsoft.com/office/drawing/2014/main" id="{3F793950-6E94-4C9C-9F08-E5E3DC86771F}"/>
              </a:ext>
            </a:extLst>
          </p:cNvPr>
          <p:cNvCxnSpPr/>
          <p:nvPr userDrawn="1"/>
        </p:nvCxnSpPr>
        <p:spPr>
          <a:xfrm>
            <a:off x="629841" y="2067897"/>
            <a:ext cx="356896" cy="100770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ijdelijke aanduiding voor voettekst 4">
            <a:extLst>
              <a:ext uri="{FF2B5EF4-FFF2-40B4-BE49-F238E27FC236}">
                <a16:creationId xmlns:a16="http://schemas.microsoft.com/office/drawing/2014/main" id="{FEADFD0C-1342-4DBE-BBA6-0F8B8EB404A7}"/>
              </a:ext>
            </a:extLst>
          </p:cNvPr>
          <p:cNvSpPr>
            <a:spLocks noGrp="1"/>
          </p:cNvSpPr>
          <p:nvPr>
            <p:ph type="ftr" sz="quarter" idx="3"/>
          </p:nvPr>
        </p:nvSpPr>
        <p:spPr>
          <a:xfrm>
            <a:off x="629841" y="4758736"/>
            <a:ext cx="3625069" cy="273844"/>
          </a:xfrm>
          <a:prstGeom prst="rect">
            <a:avLst/>
          </a:prstGeom>
        </p:spPr>
        <p:txBody>
          <a:bodyPr vert="horz" lIns="0" tIns="45720" rIns="0" bIns="45720" rtlCol="0" anchor="ctr"/>
          <a:lstStyle>
            <a:lvl1pPr algn="l">
              <a:defRPr sz="900">
                <a:solidFill>
                  <a:schemeClr val="tx1"/>
                </a:solidFill>
              </a:defRPr>
            </a:lvl1pPr>
          </a:lstStyle>
          <a:p>
            <a:r>
              <a:rPr lang="nl-BE"/>
              <a:t>Voettekst</a:t>
            </a:r>
          </a:p>
        </p:txBody>
      </p:sp>
      <p:sp>
        <p:nvSpPr>
          <p:cNvPr id="7" name="Tijdelijke aanduiding voor dianummer 5">
            <a:extLst>
              <a:ext uri="{FF2B5EF4-FFF2-40B4-BE49-F238E27FC236}">
                <a16:creationId xmlns:a16="http://schemas.microsoft.com/office/drawing/2014/main" id="{05684A5A-EFC0-4F17-B1FF-0499C8B9DB11}"/>
              </a:ext>
            </a:extLst>
          </p:cNvPr>
          <p:cNvSpPr>
            <a:spLocks noGrp="1"/>
          </p:cNvSpPr>
          <p:nvPr>
            <p:ph type="sldNum" sz="quarter" idx="4"/>
          </p:nvPr>
        </p:nvSpPr>
        <p:spPr>
          <a:xfrm>
            <a:off x="7885509" y="4758737"/>
            <a:ext cx="628650" cy="273844"/>
          </a:xfrm>
          <a:prstGeom prst="rect">
            <a:avLst/>
          </a:prstGeom>
        </p:spPr>
        <p:txBody>
          <a:bodyPr vert="horz" lIns="0" tIns="45720" rIns="0" bIns="45720" rtlCol="0" anchor="ctr"/>
          <a:lstStyle>
            <a:lvl1pPr algn="r">
              <a:defRPr sz="900" b="1">
                <a:solidFill>
                  <a:schemeClr val="tx1"/>
                </a:solidFill>
                <a:latin typeface="+mj-lt"/>
              </a:defRPr>
            </a:lvl1pPr>
          </a:lstStyle>
          <a:p>
            <a:fld id="{1EABE038-A425-4CC0-917A-1DC3ED725B2E}" type="slidenum">
              <a:rPr lang="nl-BE" smtClean="0"/>
              <a:pPr/>
              <a:t>‹nr.›</a:t>
            </a:fld>
            <a:endParaRPr lang="nl-BE"/>
          </a:p>
        </p:txBody>
      </p:sp>
    </p:spTree>
    <p:extLst>
      <p:ext uri="{BB962C8B-B14F-4D97-AF65-F5344CB8AC3E}">
        <p14:creationId xmlns:p14="http://schemas.microsoft.com/office/powerpoint/2010/main" val="1109048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Quote 1">
    <p:spTree>
      <p:nvGrpSpPr>
        <p:cNvPr id="1" name=""/>
        <p:cNvGrpSpPr/>
        <p:nvPr/>
      </p:nvGrpSpPr>
      <p:grpSpPr>
        <a:xfrm>
          <a:off x="0" y="0"/>
          <a:ext cx="0" cy="0"/>
          <a:chOff x="0" y="0"/>
          <a:chExt cx="0" cy="0"/>
        </a:xfrm>
      </p:grpSpPr>
      <p:sp>
        <p:nvSpPr>
          <p:cNvPr id="7" name="Rechthoek 6">
            <a:extLst>
              <a:ext uri="{FF2B5EF4-FFF2-40B4-BE49-F238E27FC236}">
                <a16:creationId xmlns:a16="http://schemas.microsoft.com/office/drawing/2014/main" id="{0880DB12-4075-4207-B6AA-7800E4F122E2}"/>
              </a:ext>
            </a:extLst>
          </p:cNvPr>
          <p:cNvSpPr/>
          <p:nvPr userDrawn="1"/>
        </p:nvSpPr>
        <p:spPr>
          <a:xfrm>
            <a:off x="1611217" y="1404650"/>
            <a:ext cx="7532783" cy="203744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350" err="1">
              <a:solidFill>
                <a:schemeClr val="tx1"/>
              </a:solidFill>
              <a:latin typeface="Calibri" panose="020F0502020204030204" pitchFamily="34" charset="0"/>
              <a:cs typeface="Calibri" panose="020F0502020204030204" pitchFamily="34" charset="0"/>
            </a:endParaRPr>
          </a:p>
        </p:txBody>
      </p:sp>
      <p:sp>
        <p:nvSpPr>
          <p:cNvPr id="3" name="Tijdelijke aanduiding voor tekst 2">
            <a:extLst>
              <a:ext uri="{FF2B5EF4-FFF2-40B4-BE49-F238E27FC236}">
                <a16:creationId xmlns:a16="http://schemas.microsoft.com/office/drawing/2014/main" id="{40CF25B6-16E2-4E2C-A3F5-C4E831274950}"/>
              </a:ext>
            </a:extLst>
          </p:cNvPr>
          <p:cNvSpPr>
            <a:spLocks noGrp="1"/>
          </p:cNvSpPr>
          <p:nvPr>
            <p:ph type="body" idx="1" hasCustomPrompt="1"/>
          </p:nvPr>
        </p:nvSpPr>
        <p:spPr>
          <a:xfrm>
            <a:off x="1850923" y="1644268"/>
            <a:ext cx="6663238" cy="1578165"/>
          </a:xfrm>
        </p:spPr>
        <p:txBody>
          <a:bodyPr anchor="ctr" anchorCtr="0">
            <a:normAutofit/>
          </a:bodyPr>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sz="3300" b="1">
                <a:solidFill>
                  <a:schemeClr val="tx1"/>
                </a:solidFill>
                <a:latin typeface="+mj-lt"/>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nl-NL"/>
              <a:t>Quote</a:t>
            </a:r>
          </a:p>
        </p:txBody>
      </p:sp>
      <p:sp>
        <p:nvSpPr>
          <p:cNvPr id="5" name="Tijdelijke aanduiding voor voettekst 4">
            <a:extLst>
              <a:ext uri="{FF2B5EF4-FFF2-40B4-BE49-F238E27FC236}">
                <a16:creationId xmlns:a16="http://schemas.microsoft.com/office/drawing/2014/main" id="{428D9E02-34B7-4AA9-A820-3BFB70B95D1B}"/>
              </a:ext>
            </a:extLst>
          </p:cNvPr>
          <p:cNvSpPr>
            <a:spLocks noGrp="1"/>
          </p:cNvSpPr>
          <p:nvPr>
            <p:ph type="ftr" sz="quarter" idx="11"/>
          </p:nvPr>
        </p:nvSpPr>
        <p:spPr/>
        <p:txBody>
          <a:bodyPr/>
          <a:lstStyle/>
          <a:p>
            <a:endParaRPr lang="nl-BE"/>
          </a:p>
        </p:txBody>
      </p:sp>
      <p:sp>
        <p:nvSpPr>
          <p:cNvPr id="6" name="Tijdelijke aanduiding voor dianummer 5">
            <a:extLst>
              <a:ext uri="{FF2B5EF4-FFF2-40B4-BE49-F238E27FC236}">
                <a16:creationId xmlns:a16="http://schemas.microsoft.com/office/drawing/2014/main" id="{CC43F41A-8FBB-4AE1-9593-E17E909EE6E4}"/>
              </a:ext>
            </a:extLst>
          </p:cNvPr>
          <p:cNvSpPr>
            <a:spLocks noGrp="1"/>
          </p:cNvSpPr>
          <p:nvPr>
            <p:ph type="sldNum" sz="quarter" idx="12"/>
          </p:nvPr>
        </p:nvSpPr>
        <p:spPr/>
        <p:txBody>
          <a:bodyPr/>
          <a:lstStyle/>
          <a:p>
            <a:fld id="{1EABE038-A425-4CC0-917A-1DC3ED725B2E}" type="slidenum">
              <a:rPr lang="nl-BE" smtClean="0"/>
              <a:t>‹nr.›</a:t>
            </a:fld>
            <a:endParaRPr lang="nl-BE"/>
          </a:p>
        </p:txBody>
      </p:sp>
      <p:sp>
        <p:nvSpPr>
          <p:cNvPr id="8" name="Freeform: Shape 7">
            <a:extLst>
              <a:ext uri="{FF2B5EF4-FFF2-40B4-BE49-F238E27FC236}">
                <a16:creationId xmlns:a16="http://schemas.microsoft.com/office/drawing/2014/main" id="{9554821F-9E1A-4BA4-9134-CC73E4409158}"/>
              </a:ext>
            </a:extLst>
          </p:cNvPr>
          <p:cNvSpPr/>
          <p:nvPr userDrawn="1"/>
        </p:nvSpPr>
        <p:spPr>
          <a:xfrm>
            <a:off x="629841" y="1041926"/>
            <a:ext cx="778383" cy="562295"/>
          </a:xfrm>
          <a:custGeom>
            <a:avLst/>
            <a:gdLst/>
            <a:ahLst/>
            <a:cxnLst/>
            <a:rect l="l" t="t" r="r" b="b"/>
            <a:pathLst>
              <a:path w="1037844" h="749726">
                <a:moveTo>
                  <a:pt x="959709" y="0"/>
                </a:moveTo>
                <a:lnTo>
                  <a:pt x="1037844" y="100459"/>
                </a:lnTo>
                <a:cubicBezTo>
                  <a:pt x="1008815" y="149138"/>
                  <a:pt x="986413" y="192702"/>
                  <a:pt x="970639" y="231149"/>
                </a:cubicBezTo>
                <a:cubicBezTo>
                  <a:pt x="954865" y="269596"/>
                  <a:pt x="946881" y="306648"/>
                  <a:pt x="946687" y="342305"/>
                </a:cubicBezTo>
                <a:cubicBezTo>
                  <a:pt x="946571" y="372458"/>
                  <a:pt x="953314" y="403309"/>
                  <a:pt x="966918" y="434857"/>
                </a:cubicBezTo>
                <a:cubicBezTo>
                  <a:pt x="980522" y="466406"/>
                  <a:pt x="1001684" y="501908"/>
                  <a:pt x="1030403" y="541363"/>
                </a:cubicBezTo>
                <a:cubicBezTo>
                  <a:pt x="1030170" y="570392"/>
                  <a:pt x="1024589" y="597444"/>
                  <a:pt x="1013660" y="622520"/>
                </a:cubicBezTo>
                <a:cubicBezTo>
                  <a:pt x="1002730" y="647596"/>
                  <a:pt x="987847" y="669533"/>
                  <a:pt x="969011" y="688330"/>
                </a:cubicBezTo>
                <a:cubicBezTo>
                  <a:pt x="950214" y="707166"/>
                  <a:pt x="928277" y="722049"/>
                  <a:pt x="903201" y="732979"/>
                </a:cubicBezTo>
                <a:cubicBezTo>
                  <a:pt x="878125" y="743909"/>
                  <a:pt x="851073" y="749490"/>
                  <a:pt x="822043" y="749722"/>
                </a:cubicBezTo>
                <a:cubicBezTo>
                  <a:pt x="799370" y="749877"/>
                  <a:pt x="775883" y="745846"/>
                  <a:pt x="751583" y="737630"/>
                </a:cubicBezTo>
                <a:cubicBezTo>
                  <a:pt x="727282" y="729413"/>
                  <a:pt x="704260" y="716081"/>
                  <a:pt x="682517" y="697632"/>
                </a:cubicBezTo>
                <a:cubicBezTo>
                  <a:pt x="659883" y="680036"/>
                  <a:pt x="641899" y="656627"/>
                  <a:pt x="628567" y="627404"/>
                </a:cubicBezTo>
                <a:cubicBezTo>
                  <a:pt x="615234" y="598181"/>
                  <a:pt x="608413" y="562679"/>
                  <a:pt x="608103" y="520899"/>
                </a:cubicBezTo>
                <a:cubicBezTo>
                  <a:pt x="608684" y="467452"/>
                  <a:pt x="619614" y="414355"/>
                  <a:pt x="640892" y="361606"/>
                </a:cubicBezTo>
                <a:cubicBezTo>
                  <a:pt x="662169" y="308857"/>
                  <a:pt x="690307" y="259015"/>
                  <a:pt x="725305" y="212080"/>
                </a:cubicBezTo>
                <a:cubicBezTo>
                  <a:pt x="760187" y="165223"/>
                  <a:pt x="797859" y="123597"/>
                  <a:pt x="838321" y="87204"/>
                </a:cubicBezTo>
                <a:cubicBezTo>
                  <a:pt x="878784" y="50811"/>
                  <a:pt x="919247" y="21743"/>
                  <a:pt x="959709" y="0"/>
                </a:cubicBezTo>
                <a:close/>
                <a:moveTo>
                  <a:pt x="349747" y="0"/>
                </a:moveTo>
                <a:lnTo>
                  <a:pt x="429730" y="100459"/>
                </a:lnTo>
                <a:cubicBezTo>
                  <a:pt x="399893" y="149138"/>
                  <a:pt x="377262" y="192702"/>
                  <a:pt x="361837" y="231149"/>
                </a:cubicBezTo>
                <a:cubicBezTo>
                  <a:pt x="346413" y="269596"/>
                  <a:pt x="338662" y="306648"/>
                  <a:pt x="338584" y="342305"/>
                </a:cubicBezTo>
                <a:cubicBezTo>
                  <a:pt x="338391" y="372458"/>
                  <a:pt x="344824" y="403309"/>
                  <a:pt x="357886" y="434857"/>
                </a:cubicBezTo>
                <a:cubicBezTo>
                  <a:pt x="370947" y="466406"/>
                  <a:pt x="391798" y="501908"/>
                  <a:pt x="420440" y="541363"/>
                </a:cubicBezTo>
                <a:cubicBezTo>
                  <a:pt x="420207" y="570392"/>
                  <a:pt x="414626" y="597444"/>
                  <a:pt x="403697" y="622520"/>
                </a:cubicBezTo>
                <a:cubicBezTo>
                  <a:pt x="392767" y="647596"/>
                  <a:pt x="377884" y="669533"/>
                  <a:pt x="359048" y="688330"/>
                </a:cubicBezTo>
                <a:cubicBezTo>
                  <a:pt x="340251" y="707166"/>
                  <a:pt x="318314" y="722049"/>
                  <a:pt x="293238" y="732979"/>
                </a:cubicBezTo>
                <a:cubicBezTo>
                  <a:pt x="268162" y="743909"/>
                  <a:pt x="241110" y="749490"/>
                  <a:pt x="212081" y="749722"/>
                </a:cubicBezTo>
                <a:cubicBezTo>
                  <a:pt x="189408" y="749877"/>
                  <a:pt x="165921" y="745846"/>
                  <a:pt x="141620" y="737630"/>
                </a:cubicBezTo>
                <a:cubicBezTo>
                  <a:pt x="117319" y="729413"/>
                  <a:pt x="94297" y="716081"/>
                  <a:pt x="72554" y="697632"/>
                </a:cubicBezTo>
                <a:cubicBezTo>
                  <a:pt x="50811" y="680036"/>
                  <a:pt x="33371" y="656627"/>
                  <a:pt x="20232" y="627404"/>
                </a:cubicBezTo>
                <a:cubicBezTo>
                  <a:pt x="7093" y="598181"/>
                  <a:pt x="349" y="562679"/>
                  <a:pt x="0" y="520899"/>
                </a:cubicBezTo>
                <a:cubicBezTo>
                  <a:pt x="582" y="467452"/>
                  <a:pt x="11511" y="414355"/>
                  <a:pt x="32789" y="361606"/>
                </a:cubicBezTo>
                <a:cubicBezTo>
                  <a:pt x="54067" y="308857"/>
                  <a:pt x="82205" y="259015"/>
                  <a:pt x="117203" y="212080"/>
                </a:cubicBezTo>
                <a:cubicBezTo>
                  <a:pt x="151193" y="165223"/>
                  <a:pt x="188322" y="123597"/>
                  <a:pt x="228591" y="87204"/>
                </a:cubicBezTo>
                <a:cubicBezTo>
                  <a:pt x="268860" y="50811"/>
                  <a:pt x="309245" y="21743"/>
                  <a:pt x="349747"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nl-BE" sz="1050">
              <a:solidFill>
                <a:schemeClr val="tx1"/>
              </a:solidFill>
            </a:endParaRPr>
          </a:p>
        </p:txBody>
      </p:sp>
    </p:spTree>
    <p:extLst>
      <p:ext uri="{BB962C8B-B14F-4D97-AF65-F5344CB8AC3E}">
        <p14:creationId xmlns:p14="http://schemas.microsoft.com/office/powerpoint/2010/main" val="33714447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Cover">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id="{81AF5F86-7557-4EB3-B860-8DAC55C23C75}"/>
              </a:ext>
            </a:extLst>
          </p:cNvPr>
          <p:cNvSpPr>
            <a:spLocks noGrp="1"/>
          </p:cNvSpPr>
          <p:nvPr>
            <p:ph type="pic" sz="quarter" idx="11"/>
          </p:nvPr>
        </p:nvSpPr>
        <p:spPr>
          <a:xfrm>
            <a:off x="2399232" y="0"/>
            <a:ext cx="6744768" cy="5143500"/>
          </a:xfrm>
          <a:custGeom>
            <a:avLst/>
            <a:gdLst>
              <a:gd name="connsiteX0" fmla="*/ 7067804 w 8993024"/>
              <a:gd name="connsiteY0" fmla="*/ 2668882 h 6858000"/>
              <a:gd name="connsiteX1" fmla="*/ 6825995 w 8993024"/>
              <a:gd name="connsiteY1" fmla="*/ 3007187 h 6858000"/>
              <a:gd name="connsiteX2" fmla="*/ 7427808 w 8993024"/>
              <a:gd name="connsiteY2" fmla="*/ 3428285 h 6858000"/>
              <a:gd name="connsiteX3" fmla="*/ 6824567 w 8993024"/>
              <a:gd name="connsiteY3" fmla="*/ 3850809 h 6858000"/>
              <a:gd name="connsiteX4" fmla="*/ 7064950 w 8993024"/>
              <a:gd name="connsiteY4" fmla="*/ 4189115 h 6858000"/>
              <a:gd name="connsiteX5" fmla="*/ 8153237 w 8993024"/>
              <a:gd name="connsiteY5" fmla="*/ 3428285 h 6858000"/>
              <a:gd name="connsiteX6" fmla="*/ 13151 w 8993024"/>
              <a:gd name="connsiteY6" fmla="*/ 0 h 6858000"/>
              <a:gd name="connsiteX7" fmla="*/ 6458768 w 8993024"/>
              <a:gd name="connsiteY7" fmla="*/ 0 h 6858000"/>
              <a:gd name="connsiteX8" fmla="*/ 8993024 w 8993024"/>
              <a:gd name="connsiteY8" fmla="*/ 1773045 h 6858000"/>
              <a:gd name="connsiteX9" fmla="*/ 8993024 w 8993024"/>
              <a:gd name="connsiteY9" fmla="*/ 5071039 h 6858000"/>
              <a:gd name="connsiteX10" fmla="*/ 6436968 w 8993024"/>
              <a:gd name="connsiteY10" fmla="*/ 6858000 h 6858000"/>
              <a:gd name="connsiteX11" fmla="*/ 0 w 8993024"/>
              <a:gd name="connsiteY11" fmla="*/ 6858000 h 6858000"/>
              <a:gd name="connsiteX12" fmla="*/ 4113308 w 8993024"/>
              <a:gd name="connsiteY12" fmla="*/ 3976936 h 6858000"/>
              <a:gd name="connsiteX13" fmla="*/ 3939451 w 8993024"/>
              <a:gd name="connsiteY13" fmla="*/ 4454621 h 6858000"/>
              <a:gd name="connsiteX14" fmla="*/ 4330572 w 8993024"/>
              <a:gd name="connsiteY14" fmla="*/ 4597366 h 6858000"/>
              <a:gd name="connsiteX15" fmla="*/ 4708157 w 8993024"/>
              <a:gd name="connsiteY15" fmla="*/ 3560289 h 6858000"/>
              <a:gd name="connsiteX16" fmla="*/ 4904654 w 8993024"/>
              <a:gd name="connsiteY16" fmla="*/ 3422658 h 6858000"/>
              <a:gd name="connsiteX17" fmla="*/ 4787988 w 8993024"/>
              <a:gd name="connsiteY17" fmla="*/ 3341024 h 6858000"/>
              <a:gd name="connsiteX18" fmla="*/ 5129372 w 8993024"/>
              <a:gd name="connsiteY18" fmla="*/ 2403378 h 6858000"/>
              <a:gd name="connsiteX19" fmla="*/ 4737966 w 8993024"/>
              <a:gd name="connsiteY19" fmla="*/ 2260633 h 6858000"/>
              <a:gd name="connsiteX20" fmla="*/ 4434717 w 8993024"/>
              <a:gd name="connsiteY20" fmla="*/ 309383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993024" h="6858000">
                <a:moveTo>
                  <a:pt x="7067804" y="2668882"/>
                </a:moveTo>
                <a:lnTo>
                  <a:pt x="6825995" y="3007187"/>
                </a:lnTo>
                <a:lnTo>
                  <a:pt x="7427808" y="3428285"/>
                </a:lnTo>
                <a:lnTo>
                  <a:pt x="6824567" y="3850809"/>
                </a:lnTo>
                <a:lnTo>
                  <a:pt x="7064950" y="4189115"/>
                </a:lnTo>
                <a:lnTo>
                  <a:pt x="8153237" y="3428285"/>
                </a:lnTo>
                <a:close/>
                <a:moveTo>
                  <a:pt x="13151" y="0"/>
                </a:moveTo>
                <a:lnTo>
                  <a:pt x="6458768" y="0"/>
                </a:lnTo>
                <a:lnTo>
                  <a:pt x="8993024" y="1773045"/>
                </a:lnTo>
                <a:lnTo>
                  <a:pt x="8993024" y="5071039"/>
                </a:lnTo>
                <a:lnTo>
                  <a:pt x="6436968" y="6858000"/>
                </a:lnTo>
                <a:lnTo>
                  <a:pt x="0" y="6858000"/>
                </a:lnTo>
                <a:lnTo>
                  <a:pt x="4113308" y="3976936"/>
                </a:lnTo>
                <a:lnTo>
                  <a:pt x="3939451" y="4454621"/>
                </a:lnTo>
                <a:lnTo>
                  <a:pt x="4330572" y="4597366"/>
                </a:lnTo>
                <a:lnTo>
                  <a:pt x="4708157" y="3560289"/>
                </a:lnTo>
                <a:lnTo>
                  <a:pt x="4904654" y="3422658"/>
                </a:lnTo>
                <a:lnTo>
                  <a:pt x="4787988" y="3341024"/>
                </a:lnTo>
                <a:lnTo>
                  <a:pt x="5129372" y="2403378"/>
                </a:lnTo>
                <a:lnTo>
                  <a:pt x="4737966" y="2260633"/>
                </a:lnTo>
                <a:lnTo>
                  <a:pt x="4434717" y="3093836"/>
                </a:lnTo>
                <a:close/>
              </a:path>
            </a:pathLst>
          </a:custGeom>
          <a:solidFill>
            <a:schemeClr val="bg2"/>
          </a:solidFill>
        </p:spPr>
        <p:txBody>
          <a:bodyPr wrap="square">
            <a:noAutofit/>
          </a:bodyPr>
          <a:lstStyle/>
          <a:p>
            <a:r>
              <a:rPr lang="nl-NL"/>
              <a:t>Klik op het pictogram als u een afbeelding wilt toevoegen</a:t>
            </a:r>
            <a:endParaRPr lang="nl-BE"/>
          </a:p>
        </p:txBody>
      </p:sp>
      <p:sp>
        <p:nvSpPr>
          <p:cNvPr id="6" name="Text Placeholder 5">
            <a:extLst>
              <a:ext uri="{FF2B5EF4-FFF2-40B4-BE49-F238E27FC236}">
                <a16:creationId xmlns:a16="http://schemas.microsoft.com/office/drawing/2014/main" id="{986D4B86-8480-40A8-8A0F-71E1A4A7D5CF}"/>
              </a:ext>
            </a:extLst>
          </p:cNvPr>
          <p:cNvSpPr>
            <a:spLocks noGrp="1"/>
          </p:cNvSpPr>
          <p:nvPr>
            <p:ph type="body" sz="quarter" idx="12" hasCustomPrompt="1"/>
          </p:nvPr>
        </p:nvSpPr>
        <p:spPr>
          <a:xfrm>
            <a:off x="4572000" y="4176199"/>
            <a:ext cx="2589300" cy="650700"/>
          </a:xfrm>
          <a:blipFill>
            <a:blip r:embed="rId2" cstate="screen">
              <a:extLst>
                <a:ext uri="{28A0092B-C50C-407E-A947-70E740481C1C}">
                  <a14:useLocalDpi xmlns:a14="http://schemas.microsoft.com/office/drawing/2010/main"/>
                </a:ext>
              </a:extLst>
            </a:blip>
            <a:stretch>
              <a:fillRect/>
            </a:stretch>
          </a:blipFill>
        </p:spPr>
        <p:txBody>
          <a:bodyPr/>
          <a:lstStyle/>
          <a:p>
            <a:pPr lvl="0"/>
            <a:r>
              <a:rPr lang="nl-BE"/>
              <a:t> </a:t>
            </a:r>
          </a:p>
        </p:txBody>
      </p:sp>
      <p:sp>
        <p:nvSpPr>
          <p:cNvPr id="2" name="Titel 1">
            <a:extLst>
              <a:ext uri="{FF2B5EF4-FFF2-40B4-BE49-F238E27FC236}">
                <a16:creationId xmlns:a16="http://schemas.microsoft.com/office/drawing/2014/main" id="{5BD7A1FC-C9B7-4EF4-8B3E-1788213793E2}"/>
              </a:ext>
            </a:extLst>
          </p:cNvPr>
          <p:cNvSpPr>
            <a:spLocks noGrp="1"/>
          </p:cNvSpPr>
          <p:nvPr userDrawn="1">
            <p:ph type="ctrTitle" hasCustomPrompt="1"/>
          </p:nvPr>
        </p:nvSpPr>
        <p:spPr>
          <a:xfrm>
            <a:off x="629841" y="1099843"/>
            <a:ext cx="3102995" cy="1553901"/>
          </a:xfrm>
          <a:prstGeom prst="rect">
            <a:avLst/>
          </a:prstGeom>
        </p:spPr>
        <p:txBody>
          <a:bodyPr anchor="b" anchorCtr="0">
            <a:normAutofit/>
          </a:bodyPr>
          <a:lstStyle>
            <a:lvl1pPr algn="l">
              <a:defRPr sz="3600" b="1">
                <a:solidFill>
                  <a:schemeClr val="tx1"/>
                </a:solidFill>
              </a:defRPr>
            </a:lvl1pPr>
          </a:lstStyle>
          <a:p>
            <a:r>
              <a:rPr lang="nl-NL"/>
              <a:t>Titel</a:t>
            </a:r>
            <a:endParaRPr lang="nl-BE"/>
          </a:p>
        </p:txBody>
      </p:sp>
      <p:sp>
        <p:nvSpPr>
          <p:cNvPr id="13" name="Text Placeholder 12">
            <a:extLst>
              <a:ext uri="{FF2B5EF4-FFF2-40B4-BE49-F238E27FC236}">
                <a16:creationId xmlns:a16="http://schemas.microsoft.com/office/drawing/2014/main" id="{F3EF43F9-C1BE-4A9F-B44B-5A3FC35C4C68}"/>
              </a:ext>
            </a:extLst>
          </p:cNvPr>
          <p:cNvSpPr>
            <a:spLocks noGrp="1"/>
          </p:cNvSpPr>
          <p:nvPr userDrawn="1">
            <p:ph type="body" sz="quarter" idx="10" hasCustomPrompt="1"/>
          </p:nvPr>
        </p:nvSpPr>
        <p:spPr>
          <a:xfrm>
            <a:off x="629841" y="2672212"/>
            <a:ext cx="3102995" cy="1091804"/>
          </a:xfrm>
        </p:spPr>
        <p:txBody>
          <a:bodyPr>
            <a:normAutofit/>
          </a:bodyPr>
          <a:lstStyle>
            <a:lvl1pPr>
              <a:defRPr sz="1800"/>
            </a:lvl1pPr>
          </a:lstStyle>
          <a:p>
            <a:pPr lvl="0"/>
            <a:r>
              <a:rPr lang="en-US"/>
              <a:t>ONDERTITEL</a:t>
            </a:r>
          </a:p>
        </p:txBody>
      </p:sp>
      <p:sp>
        <p:nvSpPr>
          <p:cNvPr id="17" name="Tijdelijke aanduiding voor dianummer 5">
            <a:extLst>
              <a:ext uri="{FF2B5EF4-FFF2-40B4-BE49-F238E27FC236}">
                <a16:creationId xmlns:a16="http://schemas.microsoft.com/office/drawing/2014/main" id="{30DBCDA1-1C65-4A71-BA42-55F5DD4C5826}"/>
              </a:ext>
            </a:extLst>
          </p:cNvPr>
          <p:cNvSpPr>
            <a:spLocks noGrp="1"/>
          </p:cNvSpPr>
          <p:nvPr userDrawn="1">
            <p:ph type="sldNum" sz="quarter" idx="4"/>
          </p:nvPr>
        </p:nvSpPr>
        <p:spPr>
          <a:xfrm>
            <a:off x="7885509" y="4758737"/>
            <a:ext cx="628650" cy="273844"/>
          </a:xfrm>
          <a:prstGeom prst="rect">
            <a:avLst/>
          </a:prstGeom>
        </p:spPr>
        <p:txBody>
          <a:bodyPr vert="horz" lIns="0" tIns="45720" rIns="0" bIns="45720" rtlCol="0" anchor="ctr"/>
          <a:lstStyle>
            <a:lvl1pPr algn="r">
              <a:defRPr sz="900" b="1">
                <a:noFill/>
                <a:latin typeface="+mj-lt"/>
              </a:defRPr>
            </a:lvl1pPr>
          </a:lstStyle>
          <a:p>
            <a:fld id="{1EABE038-A425-4CC0-917A-1DC3ED725B2E}" type="slidenum">
              <a:rPr lang="nl-BE" smtClean="0"/>
              <a:pPr/>
              <a:t>‹nr.›</a:t>
            </a:fld>
            <a:endParaRPr lang="nl-BE"/>
          </a:p>
        </p:txBody>
      </p:sp>
      <p:grpSp>
        <p:nvGrpSpPr>
          <p:cNvPr id="19" name="Group 18">
            <a:extLst>
              <a:ext uri="{FF2B5EF4-FFF2-40B4-BE49-F238E27FC236}">
                <a16:creationId xmlns:a16="http://schemas.microsoft.com/office/drawing/2014/main" id="{FCF89028-B8A9-432B-AEE4-522BF6615467}"/>
              </a:ext>
            </a:extLst>
          </p:cNvPr>
          <p:cNvGrpSpPr>
            <a:grpSpLocks noChangeAspect="1"/>
          </p:cNvGrpSpPr>
          <p:nvPr userDrawn="1"/>
        </p:nvGrpSpPr>
        <p:grpSpPr>
          <a:xfrm>
            <a:off x="4143201" y="1695475"/>
            <a:ext cx="4370959" cy="1752550"/>
            <a:chOff x="5283199" y="2561298"/>
            <a:chExt cx="5764429" cy="2311266"/>
          </a:xfrm>
          <a:solidFill>
            <a:schemeClr val="accent1"/>
          </a:solidFill>
        </p:grpSpPr>
        <p:sp>
          <p:nvSpPr>
            <p:cNvPr id="20" name="Freeform: Shape 19">
              <a:extLst>
                <a:ext uri="{FF2B5EF4-FFF2-40B4-BE49-F238E27FC236}">
                  <a16:creationId xmlns:a16="http://schemas.microsoft.com/office/drawing/2014/main" id="{3944ABF9-A922-41DB-B40E-FBED7DDC28D8}"/>
                </a:ext>
              </a:extLst>
            </p:cNvPr>
            <p:cNvSpPr/>
            <p:nvPr/>
          </p:nvSpPr>
          <p:spPr>
            <a:xfrm>
              <a:off x="5283199" y="2561298"/>
              <a:ext cx="2773520" cy="2311266"/>
            </a:xfrm>
            <a:custGeom>
              <a:avLst/>
              <a:gdLst>
                <a:gd name="connsiteX0" fmla="*/ 2773520 w 2773520"/>
                <a:gd name="connsiteY0" fmla="*/ 141189 h 2311266"/>
                <a:gd name="connsiteX1" fmla="*/ 1983425 w 2773520"/>
                <a:gd name="connsiteY1" fmla="*/ 2311266 h 2311266"/>
                <a:gd name="connsiteX2" fmla="*/ 1596567 w 2773520"/>
                <a:gd name="connsiteY2" fmla="*/ 2170077 h 2311266"/>
                <a:gd name="connsiteX3" fmla="*/ 2386380 w 2773520"/>
                <a:gd name="connsiteY3" fmla="*/ 0 h 2311266"/>
                <a:gd name="connsiteX4" fmla="*/ 2773520 w 2773520"/>
                <a:gd name="connsiteY4" fmla="*/ 141189 h 2311266"/>
                <a:gd name="connsiteX5" fmla="*/ 1073603 w 2773520"/>
                <a:gd name="connsiteY5" fmla="*/ 497268 h 2311266"/>
                <a:gd name="connsiteX6" fmla="*/ 1312777 w 2773520"/>
                <a:gd name="connsiteY6" fmla="*/ 831886 h 2311266"/>
                <a:gd name="connsiteX7" fmla="*/ 717523 w 2773520"/>
                <a:gd name="connsiteY7" fmla="*/ 1248394 h 2311266"/>
                <a:gd name="connsiteX8" fmla="*/ 1314189 w 2773520"/>
                <a:gd name="connsiteY8" fmla="*/ 1666314 h 2311266"/>
                <a:gd name="connsiteX9" fmla="*/ 1076426 w 2773520"/>
                <a:gd name="connsiteY9" fmla="*/ 2000933 h 2311266"/>
                <a:gd name="connsiteX10" fmla="*/ 0 w 2773520"/>
                <a:gd name="connsiteY10" fmla="*/ 1248394 h 2311266"/>
                <a:gd name="connsiteX11" fmla="*/ 1073603 w 2773520"/>
                <a:gd name="connsiteY11" fmla="*/ 497268 h 2311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73520" h="2311266">
                  <a:moveTo>
                    <a:pt x="2773520" y="141189"/>
                  </a:moveTo>
                  <a:lnTo>
                    <a:pt x="1983425" y="2311266"/>
                  </a:lnTo>
                  <a:lnTo>
                    <a:pt x="1596567" y="2170077"/>
                  </a:lnTo>
                  <a:lnTo>
                    <a:pt x="2386380" y="0"/>
                  </a:lnTo>
                  <a:lnTo>
                    <a:pt x="2773520" y="141189"/>
                  </a:lnTo>
                  <a:close/>
                  <a:moveTo>
                    <a:pt x="1073603" y="497268"/>
                  </a:moveTo>
                  <a:lnTo>
                    <a:pt x="1312777" y="831886"/>
                  </a:lnTo>
                  <a:lnTo>
                    <a:pt x="717523" y="1248394"/>
                  </a:lnTo>
                  <a:lnTo>
                    <a:pt x="1314189" y="1666314"/>
                  </a:lnTo>
                  <a:lnTo>
                    <a:pt x="1076426" y="2000933"/>
                  </a:lnTo>
                  <a:lnTo>
                    <a:pt x="0" y="1248394"/>
                  </a:lnTo>
                  <a:lnTo>
                    <a:pt x="1073603" y="497268"/>
                  </a:lnTo>
                  <a:close/>
                </a:path>
              </a:pathLst>
            </a:custGeom>
            <a:grpFill/>
            <a:ln w="28210" cap="flat">
              <a:noFill/>
              <a:prstDash val="solid"/>
              <a:miter/>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nl-BE" sz="1350" b="0" i="0" u="none" strike="noStrike" kern="1200" cap="none" spc="0" normalizeH="0" baseline="0" noProof="0">
                <a:ln>
                  <a:noFill/>
                </a:ln>
                <a:solidFill>
                  <a:srgbClr val="373636"/>
                </a:solidFill>
                <a:effectLst/>
                <a:uLnTx/>
                <a:uFillTx/>
                <a:latin typeface="Calibri"/>
                <a:ea typeface="+mn-ea"/>
                <a:cs typeface="+mn-cs"/>
              </a:endParaRPr>
            </a:p>
          </p:txBody>
        </p:sp>
        <p:sp>
          <p:nvSpPr>
            <p:cNvPr id="21" name="Freeform: Shape 20">
              <a:extLst>
                <a:ext uri="{FF2B5EF4-FFF2-40B4-BE49-F238E27FC236}">
                  <a16:creationId xmlns:a16="http://schemas.microsoft.com/office/drawing/2014/main" id="{8BDB72BE-4888-426D-ADA2-4D09ADA71B98}"/>
                </a:ext>
              </a:extLst>
            </p:cNvPr>
            <p:cNvSpPr/>
            <p:nvPr/>
          </p:nvSpPr>
          <p:spPr>
            <a:xfrm>
              <a:off x="9733439" y="2965098"/>
              <a:ext cx="1314189" cy="1503664"/>
            </a:xfrm>
            <a:custGeom>
              <a:avLst/>
              <a:gdLst>
                <a:gd name="connsiteX0" fmla="*/ 0 w 1314189"/>
                <a:gd name="connsiteY0" fmla="*/ 1169046 h 1503664"/>
                <a:gd name="connsiteX1" fmla="*/ 596666 w 1314189"/>
                <a:gd name="connsiteY1" fmla="*/ 751126 h 1503664"/>
                <a:gd name="connsiteX2" fmla="*/ 1412 w 1314189"/>
                <a:gd name="connsiteY2" fmla="*/ 334618 h 1503664"/>
                <a:gd name="connsiteX3" fmla="*/ 240586 w 1314189"/>
                <a:gd name="connsiteY3" fmla="*/ 0 h 1503664"/>
                <a:gd name="connsiteX4" fmla="*/ 1314189 w 1314189"/>
                <a:gd name="connsiteY4" fmla="*/ 751126 h 1503664"/>
                <a:gd name="connsiteX5" fmla="*/ 237763 w 1314189"/>
                <a:gd name="connsiteY5" fmla="*/ 1503665 h 1503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14189" h="1503664">
                  <a:moveTo>
                    <a:pt x="0" y="1169046"/>
                  </a:moveTo>
                  <a:lnTo>
                    <a:pt x="596666" y="751126"/>
                  </a:lnTo>
                  <a:lnTo>
                    <a:pt x="1412" y="334618"/>
                  </a:lnTo>
                  <a:lnTo>
                    <a:pt x="240586" y="0"/>
                  </a:lnTo>
                  <a:lnTo>
                    <a:pt x="1314189" y="751126"/>
                  </a:lnTo>
                  <a:lnTo>
                    <a:pt x="237763" y="1503665"/>
                  </a:lnTo>
                  <a:close/>
                </a:path>
              </a:pathLst>
            </a:custGeom>
            <a:grpFill/>
            <a:ln w="28210" cap="flat">
              <a:noFill/>
              <a:prstDash val="solid"/>
              <a:miter/>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nl-BE" sz="1350" b="0" i="0" u="none" strike="noStrike" kern="1200" cap="none" spc="0" normalizeH="0" baseline="0" noProof="0">
                <a:ln>
                  <a:noFill/>
                </a:ln>
                <a:solidFill>
                  <a:srgbClr val="373636"/>
                </a:solidFill>
                <a:effectLst/>
                <a:uLnTx/>
                <a:uFillTx/>
                <a:latin typeface="Calibri"/>
                <a:ea typeface="+mn-ea"/>
                <a:cs typeface="+mn-cs"/>
              </a:endParaRPr>
            </a:p>
          </p:txBody>
        </p:sp>
      </p:grpSp>
    </p:spTree>
    <p:extLst>
      <p:ext uri="{BB962C8B-B14F-4D97-AF65-F5344CB8AC3E}">
        <p14:creationId xmlns:p14="http://schemas.microsoft.com/office/powerpoint/2010/main" val="38170262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Quote 2">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6102AC0-F19C-45A3-9A9D-B0D64DB004C2}"/>
              </a:ext>
            </a:extLst>
          </p:cNvPr>
          <p:cNvSpPr>
            <a:spLocks noGrp="1"/>
          </p:cNvSpPr>
          <p:nvPr>
            <p:ph type="pic" sz="quarter" idx="10" hasCustomPrompt="1"/>
          </p:nvPr>
        </p:nvSpPr>
        <p:spPr>
          <a:xfrm>
            <a:off x="163286" y="1"/>
            <a:ext cx="6011355" cy="5143499"/>
          </a:xfrm>
          <a:custGeom>
            <a:avLst/>
            <a:gdLst>
              <a:gd name="connsiteX0" fmla="*/ 0 w 8232854"/>
              <a:gd name="connsiteY0" fmla="*/ 0 h 6857999"/>
              <a:gd name="connsiteX1" fmla="*/ 5883438 w 8232854"/>
              <a:gd name="connsiteY1" fmla="*/ 0 h 6857999"/>
              <a:gd name="connsiteX2" fmla="*/ 8232854 w 8232854"/>
              <a:gd name="connsiteY2" fmla="*/ 6844108 h 6857999"/>
              <a:gd name="connsiteX3" fmla="*/ 607 w 8232854"/>
              <a:gd name="connsiteY3" fmla="*/ 6857999 h 6857999"/>
              <a:gd name="connsiteX4" fmla="*/ 0 w 8232854"/>
              <a:gd name="connsiteY4" fmla="*/ 6857999 h 6857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32854" h="6857999">
                <a:moveTo>
                  <a:pt x="0" y="0"/>
                </a:moveTo>
                <a:lnTo>
                  <a:pt x="5883438" y="0"/>
                </a:lnTo>
                <a:lnTo>
                  <a:pt x="8232854" y="6844108"/>
                </a:lnTo>
                <a:lnTo>
                  <a:pt x="607" y="6857999"/>
                </a:lnTo>
                <a:lnTo>
                  <a:pt x="0" y="6857999"/>
                </a:lnTo>
                <a:close/>
              </a:path>
            </a:pathLst>
          </a:custGeom>
          <a:solidFill>
            <a:schemeClr val="accent5"/>
          </a:solidFill>
        </p:spPr>
        <p:txBody>
          <a:bodyPr wrap="square">
            <a:noAutofit/>
          </a:bodyPr>
          <a:lstStyle>
            <a:lvl1pPr marL="0" marR="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sz="1600">
                <a:solidFill>
                  <a:schemeClr val="accent4">
                    <a:lumMod val="60000"/>
                    <a:lumOff val="40000"/>
                  </a:schemeClr>
                </a:solidFill>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err="1"/>
              <a:t>Klik</a:t>
            </a:r>
            <a:r>
              <a:rPr lang="en-US"/>
              <a:t> op </a:t>
            </a:r>
            <a:r>
              <a:rPr lang="en-US" err="1"/>
              <a:t>icoon</a:t>
            </a:r>
            <a:r>
              <a:rPr lang="en-US"/>
              <a:t> </a:t>
            </a:r>
            <a:r>
              <a:rPr lang="en-US" err="1"/>
              <a:t>voor</a:t>
            </a:r>
            <a:r>
              <a:rPr lang="en-US"/>
              <a:t> </a:t>
            </a:r>
            <a:r>
              <a:rPr lang="en-US" err="1"/>
              <a:t>foto</a:t>
            </a:r>
            <a:r>
              <a:rPr lang="en-US"/>
              <a:t> (min </a:t>
            </a:r>
            <a:r>
              <a:rPr lang="nl-BE"/>
              <a:t>resolutie </a:t>
            </a:r>
            <a:r>
              <a:rPr lang="en-US"/>
              <a:t>72 DPI</a:t>
            </a:r>
            <a:r>
              <a:rPr lang="nl-BE"/>
              <a:t>)</a:t>
            </a:r>
          </a:p>
        </p:txBody>
      </p:sp>
      <p:sp>
        <p:nvSpPr>
          <p:cNvPr id="5" name="Tijdelijke aanduiding voor voettekst 4">
            <a:extLst>
              <a:ext uri="{FF2B5EF4-FFF2-40B4-BE49-F238E27FC236}">
                <a16:creationId xmlns:a16="http://schemas.microsoft.com/office/drawing/2014/main" id="{428D9E02-34B7-4AA9-A820-3BFB70B95D1B}"/>
              </a:ext>
            </a:extLst>
          </p:cNvPr>
          <p:cNvSpPr>
            <a:spLocks noGrp="1"/>
          </p:cNvSpPr>
          <p:nvPr>
            <p:ph type="ftr" sz="quarter" idx="11"/>
          </p:nvPr>
        </p:nvSpPr>
        <p:spPr/>
        <p:txBody>
          <a:bodyPr/>
          <a:lstStyle/>
          <a:p>
            <a:endParaRPr lang="nl-BE"/>
          </a:p>
        </p:txBody>
      </p:sp>
      <p:sp>
        <p:nvSpPr>
          <p:cNvPr id="6" name="Tijdelijke aanduiding voor dianummer 5">
            <a:extLst>
              <a:ext uri="{FF2B5EF4-FFF2-40B4-BE49-F238E27FC236}">
                <a16:creationId xmlns:a16="http://schemas.microsoft.com/office/drawing/2014/main" id="{CC43F41A-8FBB-4AE1-9593-E17E909EE6E4}"/>
              </a:ext>
            </a:extLst>
          </p:cNvPr>
          <p:cNvSpPr>
            <a:spLocks noGrp="1"/>
          </p:cNvSpPr>
          <p:nvPr>
            <p:ph type="sldNum" sz="quarter" idx="12"/>
          </p:nvPr>
        </p:nvSpPr>
        <p:spPr/>
        <p:txBody>
          <a:bodyPr/>
          <a:lstStyle/>
          <a:p>
            <a:fld id="{1EABE038-A425-4CC0-917A-1DC3ED725B2E}" type="slidenum">
              <a:rPr lang="nl-BE" smtClean="0"/>
              <a:t>‹nr.›</a:t>
            </a:fld>
            <a:endParaRPr lang="nl-BE"/>
          </a:p>
        </p:txBody>
      </p:sp>
      <p:sp>
        <p:nvSpPr>
          <p:cNvPr id="4" name="Tijdelijke aanduiding voor tekst 3">
            <a:extLst>
              <a:ext uri="{FF2B5EF4-FFF2-40B4-BE49-F238E27FC236}">
                <a16:creationId xmlns:a16="http://schemas.microsoft.com/office/drawing/2014/main" id="{938A7250-1A84-484F-8ED9-8FAD13CC72E9}"/>
              </a:ext>
            </a:extLst>
          </p:cNvPr>
          <p:cNvSpPr>
            <a:spLocks noGrp="1"/>
          </p:cNvSpPr>
          <p:nvPr>
            <p:ph type="body" sz="quarter" idx="13" hasCustomPrompt="1"/>
          </p:nvPr>
        </p:nvSpPr>
        <p:spPr>
          <a:xfrm>
            <a:off x="6232328" y="548640"/>
            <a:ext cx="2281832" cy="4101942"/>
          </a:xfrm>
        </p:spPr>
        <p:txBody>
          <a:bodyPr anchor="ctr" anchorCtr="0">
            <a:normAutofit/>
          </a:bodyPr>
          <a:lstStyle>
            <a:lvl1pPr algn="r">
              <a:lnSpc>
                <a:spcPct val="100000"/>
              </a:lnSpc>
              <a:defRPr sz="3300" b="1">
                <a:latin typeface="+mj-lt"/>
              </a:defRPr>
            </a:lvl1pPr>
            <a:lvl2pPr algn="r">
              <a:defRPr/>
            </a:lvl2pPr>
            <a:lvl3pPr algn="r">
              <a:defRPr/>
            </a:lvl3pPr>
            <a:lvl4pPr algn="r">
              <a:defRPr/>
            </a:lvl4pPr>
            <a:lvl5pPr algn="r">
              <a:defRPr/>
            </a:lvl5pPr>
          </a:lstStyle>
          <a:p>
            <a:pPr lvl="0"/>
            <a:r>
              <a:rPr lang="nl-NL"/>
              <a:t>Quote</a:t>
            </a:r>
            <a:endParaRPr lang="nl-BE"/>
          </a:p>
        </p:txBody>
      </p:sp>
      <p:sp>
        <p:nvSpPr>
          <p:cNvPr id="7" name="Freeform: Shape 6">
            <a:extLst>
              <a:ext uri="{FF2B5EF4-FFF2-40B4-BE49-F238E27FC236}">
                <a16:creationId xmlns:a16="http://schemas.microsoft.com/office/drawing/2014/main" id="{52B16C0A-8A9F-4770-8F4E-140648204FC1}"/>
              </a:ext>
            </a:extLst>
          </p:cNvPr>
          <p:cNvSpPr/>
          <p:nvPr userDrawn="1"/>
        </p:nvSpPr>
        <p:spPr>
          <a:xfrm>
            <a:off x="5396258" y="548640"/>
            <a:ext cx="778383" cy="562295"/>
          </a:xfrm>
          <a:custGeom>
            <a:avLst/>
            <a:gdLst/>
            <a:ahLst/>
            <a:cxnLst/>
            <a:rect l="l" t="t" r="r" b="b"/>
            <a:pathLst>
              <a:path w="1037844" h="749726">
                <a:moveTo>
                  <a:pt x="959709" y="0"/>
                </a:moveTo>
                <a:lnTo>
                  <a:pt x="1037844" y="100459"/>
                </a:lnTo>
                <a:cubicBezTo>
                  <a:pt x="1008815" y="149138"/>
                  <a:pt x="986413" y="192702"/>
                  <a:pt x="970639" y="231149"/>
                </a:cubicBezTo>
                <a:cubicBezTo>
                  <a:pt x="954865" y="269596"/>
                  <a:pt x="946881" y="306648"/>
                  <a:pt x="946687" y="342305"/>
                </a:cubicBezTo>
                <a:cubicBezTo>
                  <a:pt x="946571" y="372458"/>
                  <a:pt x="953314" y="403309"/>
                  <a:pt x="966918" y="434857"/>
                </a:cubicBezTo>
                <a:cubicBezTo>
                  <a:pt x="980522" y="466406"/>
                  <a:pt x="1001684" y="501908"/>
                  <a:pt x="1030403" y="541363"/>
                </a:cubicBezTo>
                <a:cubicBezTo>
                  <a:pt x="1030170" y="570392"/>
                  <a:pt x="1024589" y="597444"/>
                  <a:pt x="1013660" y="622520"/>
                </a:cubicBezTo>
                <a:cubicBezTo>
                  <a:pt x="1002730" y="647596"/>
                  <a:pt x="987847" y="669533"/>
                  <a:pt x="969011" y="688330"/>
                </a:cubicBezTo>
                <a:cubicBezTo>
                  <a:pt x="950214" y="707166"/>
                  <a:pt x="928277" y="722049"/>
                  <a:pt x="903201" y="732979"/>
                </a:cubicBezTo>
                <a:cubicBezTo>
                  <a:pt x="878125" y="743909"/>
                  <a:pt x="851073" y="749490"/>
                  <a:pt x="822043" y="749722"/>
                </a:cubicBezTo>
                <a:cubicBezTo>
                  <a:pt x="799370" y="749877"/>
                  <a:pt x="775883" y="745846"/>
                  <a:pt x="751583" y="737630"/>
                </a:cubicBezTo>
                <a:cubicBezTo>
                  <a:pt x="727282" y="729413"/>
                  <a:pt x="704260" y="716081"/>
                  <a:pt x="682517" y="697632"/>
                </a:cubicBezTo>
                <a:cubicBezTo>
                  <a:pt x="659883" y="680036"/>
                  <a:pt x="641899" y="656627"/>
                  <a:pt x="628567" y="627404"/>
                </a:cubicBezTo>
                <a:cubicBezTo>
                  <a:pt x="615234" y="598181"/>
                  <a:pt x="608413" y="562679"/>
                  <a:pt x="608103" y="520899"/>
                </a:cubicBezTo>
                <a:cubicBezTo>
                  <a:pt x="608684" y="467452"/>
                  <a:pt x="619614" y="414355"/>
                  <a:pt x="640892" y="361606"/>
                </a:cubicBezTo>
                <a:cubicBezTo>
                  <a:pt x="662169" y="308857"/>
                  <a:pt x="690307" y="259015"/>
                  <a:pt x="725305" y="212080"/>
                </a:cubicBezTo>
                <a:cubicBezTo>
                  <a:pt x="760187" y="165223"/>
                  <a:pt x="797859" y="123597"/>
                  <a:pt x="838321" y="87204"/>
                </a:cubicBezTo>
                <a:cubicBezTo>
                  <a:pt x="878784" y="50811"/>
                  <a:pt x="919247" y="21743"/>
                  <a:pt x="959709" y="0"/>
                </a:cubicBezTo>
                <a:close/>
                <a:moveTo>
                  <a:pt x="349747" y="0"/>
                </a:moveTo>
                <a:lnTo>
                  <a:pt x="429730" y="100459"/>
                </a:lnTo>
                <a:cubicBezTo>
                  <a:pt x="399893" y="149138"/>
                  <a:pt x="377262" y="192702"/>
                  <a:pt x="361837" y="231149"/>
                </a:cubicBezTo>
                <a:cubicBezTo>
                  <a:pt x="346413" y="269596"/>
                  <a:pt x="338662" y="306648"/>
                  <a:pt x="338584" y="342305"/>
                </a:cubicBezTo>
                <a:cubicBezTo>
                  <a:pt x="338391" y="372458"/>
                  <a:pt x="344824" y="403309"/>
                  <a:pt x="357886" y="434857"/>
                </a:cubicBezTo>
                <a:cubicBezTo>
                  <a:pt x="370947" y="466406"/>
                  <a:pt x="391798" y="501908"/>
                  <a:pt x="420440" y="541363"/>
                </a:cubicBezTo>
                <a:cubicBezTo>
                  <a:pt x="420207" y="570392"/>
                  <a:pt x="414626" y="597444"/>
                  <a:pt x="403697" y="622520"/>
                </a:cubicBezTo>
                <a:cubicBezTo>
                  <a:pt x="392767" y="647596"/>
                  <a:pt x="377884" y="669533"/>
                  <a:pt x="359048" y="688330"/>
                </a:cubicBezTo>
                <a:cubicBezTo>
                  <a:pt x="340251" y="707166"/>
                  <a:pt x="318314" y="722049"/>
                  <a:pt x="293238" y="732979"/>
                </a:cubicBezTo>
                <a:cubicBezTo>
                  <a:pt x="268162" y="743909"/>
                  <a:pt x="241110" y="749490"/>
                  <a:pt x="212081" y="749722"/>
                </a:cubicBezTo>
                <a:cubicBezTo>
                  <a:pt x="189408" y="749877"/>
                  <a:pt x="165921" y="745846"/>
                  <a:pt x="141620" y="737630"/>
                </a:cubicBezTo>
                <a:cubicBezTo>
                  <a:pt x="117319" y="729413"/>
                  <a:pt x="94297" y="716081"/>
                  <a:pt x="72554" y="697632"/>
                </a:cubicBezTo>
                <a:cubicBezTo>
                  <a:pt x="50811" y="680036"/>
                  <a:pt x="33371" y="656627"/>
                  <a:pt x="20232" y="627404"/>
                </a:cubicBezTo>
                <a:cubicBezTo>
                  <a:pt x="7093" y="598181"/>
                  <a:pt x="349" y="562679"/>
                  <a:pt x="0" y="520899"/>
                </a:cubicBezTo>
                <a:cubicBezTo>
                  <a:pt x="582" y="467452"/>
                  <a:pt x="11511" y="414355"/>
                  <a:pt x="32789" y="361606"/>
                </a:cubicBezTo>
                <a:cubicBezTo>
                  <a:pt x="54067" y="308857"/>
                  <a:pt x="82205" y="259015"/>
                  <a:pt x="117203" y="212080"/>
                </a:cubicBezTo>
                <a:cubicBezTo>
                  <a:pt x="151193" y="165223"/>
                  <a:pt x="188322" y="123597"/>
                  <a:pt x="228591" y="87204"/>
                </a:cubicBezTo>
                <a:cubicBezTo>
                  <a:pt x="268860" y="50811"/>
                  <a:pt x="309245" y="21743"/>
                  <a:pt x="349747"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nl-BE" sz="1050"/>
          </a:p>
        </p:txBody>
      </p:sp>
    </p:spTree>
    <p:extLst>
      <p:ext uri="{BB962C8B-B14F-4D97-AF65-F5344CB8AC3E}">
        <p14:creationId xmlns:p14="http://schemas.microsoft.com/office/powerpoint/2010/main" val="2902210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Leeg">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21A646AE-525C-4E05-AC23-070AEB611B82}"/>
              </a:ext>
            </a:extLst>
          </p:cNvPr>
          <p:cNvSpPr>
            <a:spLocks noGrp="1"/>
          </p:cNvSpPr>
          <p:nvPr>
            <p:ph type="ftr" sz="quarter" idx="10"/>
          </p:nvPr>
        </p:nvSpPr>
        <p:spPr/>
        <p:txBody>
          <a:bodyPr/>
          <a:lstStyle/>
          <a:p>
            <a:endParaRPr lang="nl-BE"/>
          </a:p>
        </p:txBody>
      </p:sp>
      <p:sp>
        <p:nvSpPr>
          <p:cNvPr id="4" name="Slide Number Placeholder 3">
            <a:extLst>
              <a:ext uri="{FF2B5EF4-FFF2-40B4-BE49-F238E27FC236}">
                <a16:creationId xmlns:a16="http://schemas.microsoft.com/office/drawing/2014/main" id="{78AA4E71-19A2-489E-A860-0F722BD39634}"/>
              </a:ext>
            </a:extLst>
          </p:cNvPr>
          <p:cNvSpPr>
            <a:spLocks noGrp="1"/>
          </p:cNvSpPr>
          <p:nvPr>
            <p:ph type="sldNum" sz="quarter" idx="11"/>
          </p:nvPr>
        </p:nvSpPr>
        <p:spPr/>
        <p:txBody>
          <a:bodyPr/>
          <a:lstStyle/>
          <a:p>
            <a:fld id="{1EABE038-A425-4CC0-917A-1DC3ED725B2E}" type="slidenum">
              <a:rPr lang="nl-BE" smtClean="0"/>
              <a:pPr/>
              <a:t>‹nr.›</a:t>
            </a:fld>
            <a:endParaRPr lang="nl-BE"/>
          </a:p>
        </p:txBody>
      </p:sp>
    </p:spTree>
    <p:extLst>
      <p:ext uri="{BB962C8B-B14F-4D97-AF65-F5344CB8AC3E}">
        <p14:creationId xmlns:p14="http://schemas.microsoft.com/office/powerpoint/2010/main" val="493247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5B578C3A-70B1-4CC3-B6DF-285E94603332}"/>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152401" y="0"/>
            <a:ext cx="8991600" cy="5143500"/>
          </a:xfrm>
          <a:prstGeom prst="rect">
            <a:avLst/>
          </a:prstGeom>
        </p:spPr>
      </p:pic>
      <p:sp>
        <p:nvSpPr>
          <p:cNvPr id="2" name="Title 1">
            <a:extLst>
              <a:ext uri="{FF2B5EF4-FFF2-40B4-BE49-F238E27FC236}">
                <a16:creationId xmlns:a16="http://schemas.microsoft.com/office/drawing/2014/main" id="{254BF960-82A5-4285-8E8D-3D38ABFF4350}"/>
              </a:ext>
            </a:extLst>
          </p:cNvPr>
          <p:cNvSpPr>
            <a:spLocks noGrp="1"/>
          </p:cNvSpPr>
          <p:nvPr>
            <p:ph type="title"/>
          </p:nvPr>
        </p:nvSpPr>
        <p:spPr/>
        <p:txBody>
          <a:bodyPr/>
          <a:lstStyle/>
          <a:p>
            <a:r>
              <a:rPr lang="nl-NL"/>
              <a:t>Klik om stijl te bewerken</a:t>
            </a:r>
            <a:endParaRPr lang="nl-BE"/>
          </a:p>
        </p:txBody>
      </p:sp>
      <p:sp>
        <p:nvSpPr>
          <p:cNvPr id="3" name="Footer Placeholder 2">
            <a:extLst>
              <a:ext uri="{FF2B5EF4-FFF2-40B4-BE49-F238E27FC236}">
                <a16:creationId xmlns:a16="http://schemas.microsoft.com/office/drawing/2014/main" id="{2D42BFD9-E786-4CE8-B808-F14E6DDBFF8F}"/>
              </a:ext>
            </a:extLst>
          </p:cNvPr>
          <p:cNvSpPr>
            <a:spLocks noGrp="1"/>
          </p:cNvSpPr>
          <p:nvPr>
            <p:ph type="ftr" sz="quarter" idx="10"/>
          </p:nvPr>
        </p:nvSpPr>
        <p:spPr/>
        <p:txBody>
          <a:bodyPr/>
          <a:lstStyle/>
          <a:p>
            <a:r>
              <a:rPr lang="nl-BE"/>
              <a:t>Voettekst</a:t>
            </a:r>
          </a:p>
        </p:txBody>
      </p:sp>
      <p:sp>
        <p:nvSpPr>
          <p:cNvPr id="4" name="Slide Number Placeholder 3">
            <a:extLst>
              <a:ext uri="{FF2B5EF4-FFF2-40B4-BE49-F238E27FC236}">
                <a16:creationId xmlns:a16="http://schemas.microsoft.com/office/drawing/2014/main" id="{0A744FAA-B041-4107-9B51-26A8D1A19D29}"/>
              </a:ext>
            </a:extLst>
          </p:cNvPr>
          <p:cNvSpPr>
            <a:spLocks noGrp="1"/>
          </p:cNvSpPr>
          <p:nvPr>
            <p:ph type="sldNum" sz="quarter" idx="11"/>
          </p:nvPr>
        </p:nvSpPr>
        <p:spPr/>
        <p:txBody>
          <a:bodyPr/>
          <a:lstStyle/>
          <a:p>
            <a:fld id="{1EABE038-A425-4CC0-917A-1DC3ED725B2E}" type="slidenum">
              <a:rPr lang="nl-BE" smtClean="0"/>
              <a:pPr/>
              <a:t>‹nr.›</a:t>
            </a:fld>
            <a:endParaRPr lang="nl-BE"/>
          </a:p>
        </p:txBody>
      </p:sp>
      <p:sp>
        <p:nvSpPr>
          <p:cNvPr id="14" name="Rechthoek 6">
            <a:extLst>
              <a:ext uri="{FF2B5EF4-FFF2-40B4-BE49-F238E27FC236}">
                <a16:creationId xmlns:a16="http://schemas.microsoft.com/office/drawing/2014/main" id="{18BD1D03-02DC-41F4-B683-DD75602FC23A}"/>
              </a:ext>
            </a:extLst>
          </p:cNvPr>
          <p:cNvSpPr/>
          <p:nvPr userDrawn="1"/>
        </p:nvSpPr>
        <p:spPr>
          <a:xfrm>
            <a:off x="0" y="0"/>
            <a:ext cx="164592" cy="5143500"/>
          </a:xfrm>
          <a:prstGeom prst="rect">
            <a:avLst/>
          </a:prstGeom>
          <a:solidFill>
            <a:srgbClr val="FFE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p>
        </p:txBody>
      </p:sp>
      <p:sp>
        <p:nvSpPr>
          <p:cNvPr id="8" name="Text Placeholder 8">
            <a:extLst>
              <a:ext uri="{FF2B5EF4-FFF2-40B4-BE49-F238E27FC236}">
                <a16:creationId xmlns:a16="http://schemas.microsoft.com/office/drawing/2014/main" id="{097A97DD-ACFA-4032-B2B4-DE6E6DE74FF6}"/>
              </a:ext>
            </a:extLst>
          </p:cNvPr>
          <p:cNvSpPr>
            <a:spLocks noGrp="1"/>
          </p:cNvSpPr>
          <p:nvPr>
            <p:ph type="body" sz="quarter" idx="12"/>
          </p:nvPr>
        </p:nvSpPr>
        <p:spPr>
          <a:xfrm>
            <a:off x="628650" y="1194198"/>
            <a:ext cx="7885510" cy="3456385"/>
          </a:xfrm>
        </p:spPr>
        <p:txBody>
          <a:bodyPr numCol="2" spcCol="720000"/>
          <a:lstStyle>
            <a:lvl1pPr marL="310500" indent="-310500">
              <a:spcBef>
                <a:spcPts val="1800"/>
              </a:spcBef>
              <a:buClr>
                <a:schemeClr val="accent4"/>
              </a:buClr>
              <a:buSzPct val="100000"/>
              <a:buFont typeface="+mj-lt"/>
              <a:buAutoNum type="arabicPeriod"/>
              <a:defRPr sz="2100" b="1">
                <a:latin typeface="+mj-lt"/>
              </a:defRPr>
            </a:lvl1pPr>
            <a:lvl2pPr marL="486000">
              <a:defRPr/>
            </a:lvl2pPr>
            <a:lvl3pPr marL="648000">
              <a:defRPr/>
            </a:lvl3pPr>
            <a:lvl4pPr marL="810000">
              <a:defRPr/>
            </a:lvl4pPr>
            <a:lvl5pPr marL="972000">
              <a:defRPr/>
            </a:lvl5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a:p>
        </p:txBody>
      </p:sp>
    </p:spTree>
    <p:extLst>
      <p:ext uri="{BB962C8B-B14F-4D97-AF65-F5344CB8AC3E}">
        <p14:creationId xmlns:p14="http://schemas.microsoft.com/office/powerpoint/2010/main" val="1016681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jdslijn">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F0DF5271-02F7-4C8C-AC86-45A1A87C4A62}"/>
              </a:ext>
            </a:extLst>
          </p:cNvPr>
          <p:cNvSpPr/>
          <p:nvPr userDrawn="1"/>
        </p:nvSpPr>
        <p:spPr>
          <a:xfrm>
            <a:off x="628650" y="1194199"/>
            <a:ext cx="7885510" cy="345638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b="1">
              <a:solidFill>
                <a:schemeClr val="tx1"/>
              </a:solidFill>
              <a:latin typeface="+mj-lt"/>
            </a:endParaRPr>
          </a:p>
        </p:txBody>
      </p:sp>
      <p:sp>
        <p:nvSpPr>
          <p:cNvPr id="2" name="Title 1">
            <a:extLst>
              <a:ext uri="{FF2B5EF4-FFF2-40B4-BE49-F238E27FC236}">
                <a16:creationId xmlns:a16="http://schemas.microsoft.com/office/drawing/2014/main" id="{64A222AB-A6A7-4BBD-AC26-A44C50272742}"/>
              </a:ext>
            </a:extLst>
          </p:cNvPr>
          <p:cNvSpPr>
            <a:spLocks noGrp="1"/>
          </p:cNvSpPr>
          <p:nvPr>
            <p:ph type="title"/>
          </p:nvPr>
        </p:nvSpPr>
        <p:spPr/>
        <p:txBody>
          <a:bodyPr/>
          <a:lstStyle/>
          <a:p>
            <a:r>
              <a:rPr lang="nl-NL"/>
              <a:t>Klik om stijl te bewerken</a:t>
            </a:r>
            <a:endParaRPr lang="nl-BE"/>
          </a:p>
        </p:txBody>
      </p:sp>
      <p:sp>
        <p:nvSpPr>
          <p:cNvPr id="3" name="Footer Placeholder 2">
            <a:extLst>
              <a:ext uri="{FF2B5EF4-FFF2-40B4-BE49-F238E27FC236}">
                <a16:creationId xmlns:a16="http://schemas.microsoft.com/office/drawing/2014/main" id="{326B1B38-DEA4-4A55-809D-15E9FB606827}"/>
              </a:ext>
            </a:extLst>
          </p:cNvPr>
          <p:cNvSpPr>
            <a:spLocks noGrp="1"/>
          </p:cNvSpPr>
          <p:nvPr>
            <p:ph type="ftr" sz="quarter" idx="10"/>
          </p:nvPr>
        </p:nvSpPr>
        <p:spPr/>
        <p:txBody>
          <a:bodyPr/>
          <a:lstStyle/>
          <a:p>
            <a:r>
              <a:rPr lang="nl-BE"/>
              <a:t>Voettekst</a:t>
            </a:r>
          </a:p>
        </p:txBody>
      </p:sp>
      <p:sp>
        <p:nvSpPr>
          <p:cNvPr id="4" name="Slide Number Placeholder 3">
            <a:extLst>
              <a:ext uri="{FF2B5EF4-FFF2-40B4-BE49-F238E27FC236}">
                <a16:creationId xmlns:a16="http://schemas.microsoft.com/office/drawing/2014/main" id="{7F30AB6F-A9C9-4374-960A-E309A5EFDE7C}"/>
              </a:ext>
            </a:extLst>
          </p:cNvPr>
          <p:cNvSpPr>
            <a:spLocks noGrp="1"/>
          </p:cNvSpPr>
          <p:nvPr>
            <p:ph type="sldNum" sz="quarter" idx="11"/>
          </p:nvPr>
        </p:nvSpPr>
        <p:spPr/>
        <p:txBody>
          <a:bodyPr/>
          <a:lstStyle/>
          <a:p>
            <a:fld id="{1EABE038-A425-4CC0-917A-1DC3ED725B2E}" type="slidenum">
              <a:rPr lang="nl-BE" smtClean="0"/>
              <a:pPr/>
              <a:t>‹nr.›</a:t>
            </a:fld>
            <a:endParaRPr lang="nl-BE"/>
          </a:p>
        </p:txBody>
      </p:sp>
      <p:sp>
        <p:nvSpPr>
          <p:cNvPr id="12" name="SmartArt Placeholder 11">
            <a:extLst>
              <a:ext uri="{FF2B5EF4-FFF2-40B4-BE49-F238E27FC236}">
                <a16:creationId xmlns:a16="http://schemas.microsoft.com/office/drawing/2014/main" id="{CA428AEB-76E8-4F1F-A696-CC90A0005457}"/>
              </a:ext>
            </a:extLst>
          </p:cNvPr>
          <p:cNvSpPr>
            <a:spLocks noGrp="1"/>
          </p:cNvSpPr>
          <p:nvPr>
            <p:ph type="dgm" sz="quarter" idx="12"/>
          </p:nvPr>
        </p:nvSpPr>
        <p:spPr>
          <a:xfrm>
            <a:off x="1795806" y="1484051"/>
            <a:ext cx="6575196" cy="216000"/>
          </a:xfrm>
        </p:spPr>
        <p:txBody>
          <a:bodyPr/>
          <a:lstStyle/>
          <a:p>
            <a:r>
              <a:rPr lang="nl-NL"/>
              <a:t>Klik op het pictogram om een SmartArt-graphic toe te voegen</a:t>
            </a:r>
            <a:endParaRPr lang="nl-BE"/>
          </a:p>
        </p:txBody>
      </p:sp>
      <p:sp>
        <p:nvSpPr>
          <p:cNvPr id="15" name="Table Placeholder 14">
            <a:extLst>
              <a:ext uri="{FF2B5EF4-FFF2-40B4-BE49-F238E27FC236}">
                <a16:creationId xmlns:a16="http://schemas.microsoft.com/office/drawing/2014/main" id="{B6F23DDE-9419-4249-A153-DC47F37D8CEF}"/>
              </a:ext>
            </a:extLst>
          </p:cNvPr>
          <p:cNvSpPr>
            <a:spLocks noGrp="1"/>
          </p:cNvSpPr>
          <p:nvPr>
            <p:ph type="tbl" sz="quarter" idx="13"/>
          </p:nvPr>
        </p:nvSpPr>
        <p:spPr>
          <a:xfrm>
            <a:off x="721755" y="1770754"/>
            <a:ext cx="7700491" cy="2792454"/>
          </a:xfrm>
        </p:spPr>
        <p:txBody>
          <a:bodyPr/>
          <a:lstStyle/>
          <a:p>
            <a:r>
              <a:rPr lang="nl-NL"/>
              <a:t>Klik op het pictogram als u een tabel wilt toevoegen</a:t>
            </a:r>
            <a:endParaRPr lang="nl-BE"/>
          </a:p>
        </p:txBody>
      </p:sp>
      <p:sp>
        <p:nvSpPr>
          <p:cNvPr id="17" name="Text Placeholder 16">
            <a:extLst>
              <a:ext uri="{FF2B5EF4-FFF2-40B4-BE49-F238E27FC236}">
                <a16:creationId xmlns:a16="http://schemas.microsoft.com/office/drawing/2014/main" id="{141A74B6-DD02-4BC3-A81B-F28A17EBC5C5}"/>
              </a:ext>
            </a:extLst>
          </p:cNvPr>
          <p:cNvSpPr>
            <a:spLocks noGrp="1"/>
          </p:cNvSpPr>
          <p:nvPr>
            <p:ph type="body" sz="quarter" idx="14"/>
          </p:nvPr>
        </p:nvSpPr>
        <p:spPr>
          <a:xfrm>
            <a:off x="1795806" y="2130635"/>
            <a:ext cx="797718" cy="216000"/>
          </a:xfrm>
          <a:prstGeom prst="roundRect">
            <a:avLst>
              <a:gd name="adj" fmla="val 9167"/>
            </a:avLst>
          </a:prstGeom>
          <a:solidFill>
            <a:schemeClr val="accent4"/>
          </a:solidFill>
        </p:spPr>
        <p:txBody>
          <a:bodyPr wrap="square" lIns="72000" tIns="72000" rIns="72000" bIns="72000" anchor="ctr">
            <a:noAutofit/>
          </a:bodyPr>
          <a:lstStyle>
            <a:lvl1pPr algn="ctr">
              <a:defRPr sz="105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nl-NL"/>
              <a:t>Klikken om de tekststijl van het model te bewerken</a:t>
            </a:r>
          </a:p>
        </p:txBody>
      </p:sp>
      <p:sp>
        <p:nvSpPr>
          <p:cNvPr id="37" name="Text Placeholder 16">
            <a:extLst>
              <a:ext uri="{FF2B5EF4-FFF2-40B4-BE49-F238E27FC236}">
                <a16:creationId xmlns:a16="http://schemas.microsoft.com/office/drawing/2014/main" id="{388766CC-1C6B-4250-BC09-5F5E195A8701}"/>
              </a:ext>
            </a:extLst>
          </p:cNvPr>
          <p:cNvSpPr>
            <a:spLocks noGrp="1"/>
          </p:cNvSpPr>
          <p:nvPr>
            <p:ph type="body" sz="quarter" idx="15"/>
          </p:nvPr>
        </p:nvSpPr>
        <p:spPr>
          <a:xfrm>
            <a:off x="1795806" y="3081454"/>
            <a:ext cx="797718" cy="216000"/>
          </a:xfrm>
          <a:prstGeom prst="roundRect">
            <a:avLst>
              <a:gd name="adj" fmla="val 9167"/>
            </a:avLst>
          </a:prstGeom>
          <a:solidFill>
            <a:schemeClr val="accent2"/>
          </a:solidFill>
        </p:spPr>
        <p:txBody>
          <a:bodyPr wrap="square" lIns="72000" tIns="72000" rIns="72000" bIns="72000" anchor="ctr">
            <a:noAutofit/>
          </a:bodyPr>
          <a:lstStyle>
            <a:lvl1pPr algn="ctr">
              <a:defRPr sz="105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nl-NL"/>
              <a:t>Klikken om de tekststijl van het model te bewerken</a:t>
            </a:r>
          </a:p>
        </p:txBody>
      </p:sp>
      <p:sp>
        <p:nvSpPr>
          <p:cNvPr id="38" name="Text Placeholder 16">
            <a:extLst>
              <a:ext uri="{FF2B5EF4-FFF2-40B4-BE49-F238E27FC236}">
                <a16:creationId xmlns:a16="http://schemas.microsoft.com/office/drawing/2014/main" id="{8441DAEC-D24A-4E24-A402-1CC471080885}"/>
              </a:ext>
            </a:extLst>
          </p:cNvPr>
          <p:cNvSpPr>
            <a:spLocks noGrp="1"/>
          </p:cNvSpPr>
          <p:nvPr>
            <p:ph type="body" sz="quarter" idx="16"/>
          </p:nvPr>
        </p:nvSpPr>
        <p:spPr>
          <a:xfrm>
            <a:off x="1795806" y="4004854"/>
            <a:ext cx="797718" cy="216000"/>
          </a:xfrm>
          <a:prstGeom prst="roundRect">
            <a:avLst>
              <a:gd name="adj" fmla="val 9167"/>
            </a:avLst>
          </a:prstGeom>
          <a:solidFill>
            <a:schemeClr val="accent1"/>
          </a:solidFill>
        </p:spPr>
        <p:txBody>
          <a:bodyPr wrap="square" lIns="72000" tIns="72000" rIns="72000" bIns="72000" anchor="ctr">
            <a:noAutofit/>
          </a:bodyPr>
          <a:lstStyle>
            <a:lvl1pPr algn="ctr">
              <a:defRPr sz="105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nl-NL"/>
              <a:t>Klikken om de tekststijl van het model te bewerken</a:t>
            </a:r>
          </a:p>
        </p:txBody>
      </p:sp>
      <p:sp>
        <p:nvSpPr>
          <p:cNvPr id="42" name="Text Placeholder 41">
            <a:extLst>
              <a:ext uri="{FF2B5EF4-FFF2-40B4-BE49-F238E27FC236}">
                <a16:creationId xmlns:a16="http://schemas.microsoft.com/office/drawing/2014/main" id="{C6C7B9BF-9096-4141-900E-0C07FD04B63E}"/>
              </a:ext>
            </a:extLst>
          </p:cNvPr>
          <p:cNvSpPr>
            <a:spLocks noGrp="1" noChangeAspect="1"/>
          </p:cNvSpPr>
          <p:nvPr>
            <p:ph type="body" sz="quarter" idx="17"/>
          </p:nvPr>
        </p:nvSpPr>
        <p:spPr>
          <a:xfrm>
            <a:off x="3667575" y="1854811"/>
            <a:ext cx="670917" cy="767648"/>
          </a:xfrm>
          <a:custGeom>
            <a:avLst/>
            <a:gdLst>
              <a:gd name="connsiteX0" fmla="*/ 162767 w 889104"/>
              <a:gd name="connsiteY0" fmla="*/ 0 h 1017292"/>
              <a:gd name="connsiteX1" fmla="*/ 889104 w 889104"/>
              <a:gd name="connsiteY1" fmla="*/ 508168 h 1017292"/>
              <a:gd name="connsiteX2" fmla="*/ 160857 w 889104"/>
              <a:gd name="connsiteY2" fmla="*/ 1017292 h 1017292"/>
              <a:gd name="connsiteX3" fmla="*/ 0 w 889104"/>
              <a:gd name="connsiteY3" fmla="*/ 790908 h 1017292"/>
              <a:gd name="connsiteX4" fmla="*/ 403670 w 889104"/>
              <a:gd name="connsiteY4" fmla="*/ 508168 h 1017292"/>
              <a:gd name="connsiteX5" fmla="*/ 956 w 889104"/>
              <a:gd name="connsiteY5" fmla="*/ 226383 h 1017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9104" h="1017292">
                <a:moveTo>
                  <a:pt x="162767" y="0"/>
                </a:moveTo>
                <a:lnTo>
                  <a:pt x="889104" y="508168"/>
                </a:lnTo>
                <a:lnTo>
                  <a:pt x="160857" y="1017292"/>
                </a:lnTo>
                <a:lnTo>
                  <a:pt x="0" y="790908"/>
                </a:lnTo>
                <a:lnTo>
                  <a:pt x="403670" y="508168"/>
                </a:lnTo>
                <a:lnTo>
                  <a:pt x="956" y="226383"/>
                </a:lnTo>
                <a:close/>
              </a:path>
            </a:pathLst>
          </a:custGeom>
          <a:solidFill>
            <a:schemeClr val="accent1"/>
          </a:solidFill>
        </p:spPr>
        <p:txBody>
          <a:bodyPr wrap="none" lIns="72000" tIns="72000" rIns="72000" bIns="72000" anchor="ctr">
            <a:noAutofit/>
          </a:bodyPr>
          <a:lstStyle>
            <a:lvl1pPr algn="ctr">
              <a:defRPr sz="1050" b="1">
                <a:solidFill>
                  <a:schemeClr val="tx1"/>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nl-NL"/>
              <a:t>Klikken om de tekststijl van het model te bewerken</a:t>
            </a:r>
          </a:p>
        </p:txBody>
      </p:sp>
      <p:sp>
        <p:nvSpPr>
          <p:cNvPr id="14" name="Text Placeholder 16">
            <a:extLst>
              <a:ext uri="{FF2B5EF4-FFF2-40B4-BE49-F238E27FC236}">
                <a16:creationId xmlns:a16="http://schemas.microsoft.com/office/drawing/2014/main" id="{B6A5EC07-BCB1-49B4-8C03-DA027A35A7EF}"/>
              </a:ext>
            </a:extLst>
          </p:cNvPr>
          <p:cNvSpPr>
            <a:spLocks noGrp="1"/>
          </p:cNvSpPr>
          <p:nvPr>
            <p:ph type="body" sz="quarter" idx="18" hasCustomPrompt="1"/>
          </p:nvPr>
        </p:nvSpPr>
        <p:spPr>
          <a:xfrm>
            <a:off x="1795806" y="1258949"/>
            <a:ext cx="391500" cy="184064"/>
          </a:xfrm>
          <a:prstGeom prst="roundRect">
            <a:avLst>
              <a:gd name="adj" fmla="val 9167"/>
            </a:avLst>
          </a:prstGeom>
          <a:solidFill>
            <a:schemeClr val="accent1"/>
          </a:solidFill>
        </p:spPr>
        <p:txBody>
          <a:bodyPr wrap="square" lIns="72000" tIns="72000" rIns="72000" bIns="72000" anchor="ctr">
            <a:noAutofit/>
          </a:bodyPr>
          <a:lstStyle>
            <a:lvl1pPr algn="ctr">
              <a:defRPr sz="1050" b="1">
                <a:solidFill>
                  <a:schemeClr val="tx1"/>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err="1"/>
              <a:t>jaar</a:t>
            </a:r>
            <a:endParaRPr lang="nl-BE"/>
          </a:p>
        </p:txBody>
      </p:sp>
    </p:spTree>
    <p:extLst>
      <p:ext uri="{BB962C8B-B14F-4D97-AF65-F5344CB8AC3E}">
        <p14:creationId xmlns:p14="http://schemas.microsoft.com/office/powerpoint/2010/main" val="3209023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nclusi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68E365-9778-4C40-AA58-C17DCFF706A7}"/>
              </a:ext>
            </a:extLst>
          </p:cNvPr>
          <p:cNvSpPr>
            <a:spLocks noGrp="1"/>
          </p:cNvSpPr>
          <p:nvPr>
            <p:ph type="title"/>
          </p:nvPr>
        </p:nvSpPr>
        <p:spPr/>
        <p:txBody>
          <a:bodyPr/>
          <a:lstStyle/>
          <a:p>
            <a:r>
              <a:rPr lang="nl-NL"/>
              <a:t>Klik om stijl te bewerken</a:t>
            </a:r>
            <a:endParaRPr lang="nl-BE"/>
          </a:p>
        </p:txBody>
      </p:sp>
      <p:sp>
        <p:nvSpPr>
          <p:cNvPr id="3" name="Footer Placeholder 2">
            <a:extLst>
              <a:ext uri="{FF2B5EF4-FFF2-40B4-BE49-F238E27FC236}">
                <a16:creationId xmlns:a16="http://schemas.microsoft.com/office/drawing/2014/main" id="{457A015D-CC98-4ECA-BDBA-F0297C2169B8}"/>
              </a:ext>
            </a:extLst>
          </p:cNvPr>
          <p:cNvSpPr>
            <a:spLocks noGrp="1"/>
          </p:cNvSpPr>
          <p:nvPr>
            <p:ph type="ftr" sz="quarter" idx="10"/>
          </p:nvPr>
        </p:nvSpPr>
        <p:spPr/>
        <p:txBody>
          <a:bodyPr/>
          <a:lstStyle/>
          <a:p>
            <a:endParaRPr lang="nl-BE"/>
          </a:p>
        </p:txBody>
      </p:sp>
      <p:sp>
        <p:nvSpPr>
          <p:cNvPr id="4" name="Slide Number Placeholder 3">
            <a:extLst>
              <a:ext uri="{FF2B5EF4-FFF2-40B4-BE49-F238E27FC236}">
                <a16:creationId xmlns:a16="http://schemas.microsoft.com/office/drawing/2014/main" id="{8416A5E5-BDF0-4E7D-803E-FE61AE47C41E}"/>
              </a:ext>
            </a:extLst>
          </p:cNvPr>
          <p:cNvSpPr>
            <a:spLocks noGrp="1"/>
          </p:cNvSpPr>
          <p:nvPr>
            <p:ph type="sldNum" sz="quarter" idx="11"/>
          </p:nvPr>
        </p:nvSpPr>
        <p:spPr/>
        <p:txBody>
          <a:bodyPr/>
          <a:lstStyle/>
          <a:p>
            <a:fld id="{1EABE038-A425-4CC0-917A-1DC3ED725B2E}" type="slidenum">
              <a:rPr lang="nl-BE" smtClean="0"/>
              <a:pPr/>
              <a:t>‹nr.›</a:t>
            </a:fld>
            <a:endParaRPr lang="nl-BE"/>
          </a:p>
        </p:txBody>
      </p:sp>
      <p:sp>
        <p:nvSpPr>
          <p:cNvPr id="9" name="Text Placeholder 8">
            <a:extLst>
              <a:ext uri="{FF2B5EF4-FFF2-40B4-BE49-F238E27FC236}">
                <a16:creationId xmlns:a16="http://schemas.microsoft.com/office/drawing/2014/main" id="{83D95701-A0B9-4CE4-8280-12966CBFBB4E}"/>
              </a:ext>
            </a:extLst>
          </p:cNvPr>
          <p:cNvSpPr>
            <a:spLocks noGrp="1"/>
          </p:cNvSpPr>
          <p:nvPr>
            <p:ph type="body" sz="quarter" idx="12"/>
          </p:nvPr>
        </p:nvSpPr>
        <p:spPr>
          <a:xfrm>
            <a:off x="628650" y="1194198"/>
            <a:ext cx="7885510" cy="3456385"/>
          </a:xfrm>
        </p:spPr>
        <p:txBody>
          <a:bodyPr/>
          <a:lstStyle>
            <a:lvl1pPr marL="297000" indent="-297000">
              <a:buSzPct val="114000"/>
              <a:buFontTx/>
              <a:buBlip>
                <a:blip r:embed="rId2"/>
              </a:buBlip>
              <a:defRPr sz="2100"/>
            </a:lvl1pPr>
            <a:lvl2pPr marL="486000">
              <a:defRPr/>
            </a:lvl2pPr>
            <a:lvl3pPr marL="648000">
              <a:defRPr/>
            </a:lvl3pPr>
            <a:lvl4pPr marL="810000">
              <a:defRPr/>
            </a:lvl4pPr>
            <a:lvl5pPr marL="972000">
              <a:defRPr/>
            </a:lvl5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a:p>
        </p:txBody>
      </p:sp>
    </p:spTree>
    <p:extLst>
      <p:ext uri="{BB962C8B-B14F-4D97-AF65-F5344CB8AC3E}">
        <p14:creationId xmlns:p14="http://schemas.microsoft.com/office/powerpoint/2010/main" val="353227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el + Tussentitel + Foto Code Shape">
    <p:bg>
      <p:bgRef idx="1001">
        <a:schemeClr val="bg1"/>
      </p:bgRef>
    </p:bg>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7FA0B71D-8A8D-4470-A5F4-C62381A5019F}"/>
              </a:ext>
            </a:extLst>
          </p:cNvPr>
          <p:cNvGrpSpPr>
            <a:grpSpLocks noChangeAspect="1"/>
          </p:cNvGrpSpPr>
          <p:nvPr userDrawn="1"/>
        </p:nvGrpSpPr>
        <p:grpSpPr>
          <a:xfrm>
            <a:off x="5030987" y="1507043"/>
            <a:ext cx="3483173" cy="1879997"/>
            <a:chOff x="5283199" y="2561298"/>
            <a:chExt cx="4282210" cy="2311266"/>
          </a:xfrm>
          <a:solidFill>
            <a:schemeClr val="accent1"/>
          </a:solidFill>
        </p:grpSpPr>
        <p:sp>
          <p:nvSpPr>
            <p:cNvPr id="22" name="Freeform: Shape 21">
              <a:extLst>
                <a:ext uri="{FF2B5EF4-FFF2-40B4-BE49-F238E27FC236}">
                  <a16:creationId xmlns:a16="http://schemas.microsoft.com/office/drawing/2014/main" id="{7D9E1058-C866-4C03-AF09-B64706C4C549}"/>
                </a:ext>
              </a:extLst>
            </p:cNvPr>
            <p:cNvSpPr/>
            <p:nvPr/>
          </p:nvSpPr>
          <p:spPr>
            <a:xfrm>
              <a:off x="5283199" y="2561298"/>
              <a:ext cx="2773520" cy="2311266"/>
            </a:xfrm>
            <a:custGeom>
              <a:avLst/>
              <a:gdLst>
                <a:gd name="connsiteX0" fmla="*/ 2773520 w 2773520"/>
                <a:gd name="connsiteY0" fmla="*/ 141189 h 2311266"/>
                <a:gd name="connsiteX1" fmla="*/ 1983425 w 2773520"/>
                <a:gd name="connsiteY1" fmla="*/ 2311266 h 2311266"/>
                <a:gd name="connsiteX2" fmla="*/ 1596567 w 2773520"/>
                <a:gd name="connsiteY2" fmla="*/ 2170077 h 2311266"/>
                <a:gd name="connsiteX3" fmla="*/ 2386380 w 2773520"/>
                <a:gd name="connsiteY3" fmla="*/ 0 h 2311266"/>
                <a:gd name="connsiteX4" fmla="*/ 2773520 w 2773520"/>
                <a:gd name="connsiteY4" fmla="*/ 141189 h 2311266"/>
                <a:gd name="connsiteX5" fmla="*/ 1073603 w 2773520"/>
                <a:gd name="connsiteY5" fmla="*/ 497268 h 2311266"/>
                <a:gd name="connsiteX6" fmla="*/ 1312777 w 2773520"/>
                <a:gd name="connsiteY6" fmla="*/ 831886 h 2311266"/>
                <a:gd name="connsiteX7" fmla="*/ 717523 w 2773520"/>
                <a:gd name="connsiteY7" fmla="*/ 1248394 h 2311266"/>
                <a:gd name="connsiteX8" fmla="*/ 1314189 w 2773520"/>
                <a:gd name="connsiteY8" fmla="*/ 1666314 h 2311266"/>
                <a:gd name="connsiteX9" fmla="*/ 1076426 w 2773520"/>
                <a:gd name="connsiteY9" fmla="*/ 2000933 h 2311266"/>
                <a:gd name="connsiteX10" fmla="*/ 0 w 2773520"/>
                <a:gd name="connsiteY10" fmla="*/ 1248394 h 2311266"/>
                <a:gd name="connsiteX11" fmla="*/ 1073603 w 2773520"/>
                <a:gd name="connsiteY11" fmla="*/ 497268 h 2311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73520" h="2311266">
                  <a:moveTo>
                    <a:pt x="2773520" y="141189"/>
                  </a:moveTo>
                  <a:lnTo>
                    <a:pt x="1983425" y="2311266"/>
                  </a:lnTo>
                  <a:lnTo>
                    <a:pt x="1596567" y="2170077"/>
                  </a:lnTo>
                  <a:lnTo>
                    <a:pt x="2386380" y="0"/>
                  </a:lnTo>
                  <a:lnTo>
                    <a:pt x="2773520" y="141189"/>
                  </a:lnTo>
                  <a:close/>
                  <a:moveTo>
                    <a:pt x="1073603" y="497268"/>
                  </a:moveTo>
                  <a:lnTo>
                    <a:pt x="1312777" y="831886"/>
                  </a:lnTo>
                  <a:lnTo>
                    <a:pt x="717523" y="1248394"/>
                  </a:lnTo>
                  <a:lnTo>
                    <a:pt x="1314189" y="1666314"/>
                  </a:lnTo>
                  <a:lnTo>
                    <a:pt x="1076426" y="2000933"/>
                  </a:lnTo>
                  <a:lnTo>
                    <a:pt x="0" y="1248394"/>
                  </a:lnTo>
                  <a:lnTo>
                    <a:pt x="1073603" y="497268"/>
                  </a:lnTo>
                  <a:close/>
                </a:path>
              </a:pathLst>
            </a:custGeom>
            <a:grpFill/>
            <a:ln w="28210" cap="flat">
              <a:noFill/>
              <a:prstDash val="solid"/>
              <a:miter/>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nl-BE" sz="1350" b="0" i="0" u="none" strike="noStrike" kern="1200" cap="none" spc="0" normalizeH="0" baseline="0" noProof="0">
                <a:ln>
                  <a:noFill/>
                </a:ln>
                <a:solidFill>
                  <a:srgbClr val="373636"/>
                </a:solidFill>
                <a:effectLst/>
                <a:uLnTx/>
                <a:uFillTx/>
                <a:latin typeface="Calibri"/>
                <a:ea typeface="+mn-ea"/>
                <a:cs typeface="+mn-cs"/>
              </a:endParaRPr>
            </a:p>
          </p:txBody>
        </p:sp>
        <p:sp>
          <p:nvSpPr>
            <p:cNvPr id="23" name="Freeform: Shape 22">
              <a:extLst>
                <a:ext uri="{FF2B5EF4-FFF2-40B4-BE49-F238E27FC236}">
                  <a16:creationId xmlns:a16="http://schemas.microsoft.com/office/drawing/2014/main" id="{B58E1EB3-419F-4F98-AF8B-5CC9CE565401}"/>
                </a:ext>
              </a:extLst>
            </p:cNvPr>
            <p:cNvSpPr/>
            <p:nvPr/>
          </p:nvSpPr>
          <p:spPr>
            <a:xfrm>
              <a:off x="8251220" y="3044141"/>
              <a:ext cx="1314189" cy="1503664"/>
            </a:xfrm>
            <a:custGeom>
              <a:avLst/>
              <a:gdLst>
                <a:gd name="connsiteX0" fmla="*/ 0 w 1314189"/>
                <a:gd name="connsiteY0" fmla="*/ 1169046 h 1503664"/>
                <a:gd name="connsiteX1" fmla="*/ 596666 w 1314189"/>
                <a:gd name="connsiteY1" fmla="*/ 751126 h 1503664"/>
                <a:gd name="connsiteX2" fmla="*/ 1412 w 1314189"/>
                <a:gd name="connsiteY2" fmla="*/ 334618 h 1503664"/>
                <a:gd name="connsiteX3" fmla="*/ 240586 w 1314189"/>
                <a:gd name="connsiteY3" fmla="*/ 0 h 1503664"/>
                <a:gd name="connsiteX4" fmla="*/ 1314189 w 1314189"/>
                <a:gd name="connsiteY4" fmla="*/ 751126 h 1503664"/>
                <a:gd name="connsiteX5" fmla="*/ 237763 w 1314189"/>
                <a:gd name="connsiteY5" fmla="*/ 1503665 h 1503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14189" h="1503664">
                  <a:moveTo>
                    <a:pt x="0" y="1169046"/>
                  </a:moveTo>
                  <a:lnTo>
                    <a:pt x="596666" y="751126"/>
                  </a:lnTo>
                  <a:lnTo>
                    <a:pt x="1412" y="334618"/>
                  </a:lnTo>
                  <a:lnTo>
                    <a:pt x="240586" y="0"/>
                  </a:lnTo>
                  <a:lnTo>
                    <a:pt x="1314189" y="751126"/>
                  </a:lnTo>
                  <a:lnTo>
                    <a:pt x="237763" y="1503665"/>
                  </a:lnTo>
                  <a:close/>
                </a:path>
              </a:pathLst>
            </a:custGeom>
            <a:grpFill/>
            <a:ln w="28210" cap="flat">
              <a:noFill/>
              <a:prstDash val="solid"/>
              <a:miter/>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nl-BE" sz="1350" b="0" i="0" u="none" strike="noStrike" kern="1200" cap="none" spc="0" normalizeH="0" baseline="0" noProof="0">
                <a:ln>
                  <a:noFill/>
                </a:ln>
                <a:solidFill>
                  <a:srgbClr val="373636"/>
                </a:solidFill>
                <a:effectLst/>
                <a:uLnTx/>
                <a:uFillTx/>
                <a:latin typeface="Calibri"/>
                <a:ea typeface="+mn-ea"/>
                <a:cs typeface="+mn-cs"/>
              </a:endParaRPr>
            </a:p>
          </p:txBody>
        </p:sp>
      </p:grpSp>
      <p:sp>
        <p:nvSpPr>
          <p:cNvPr id="7" name="Rechthoek 6">
            <a:extLst>
              <a:ext uri="{FF2B5EF4-FFF2-40B4-BE49-F238E27FC236}">
                <a16:creationId xmlns:a16="http://schemas.microsoft.com/office/drawing/2014/main" id="{6F45857B-E452-48F1-B0B6-4B82FEC46E0F}"/>
              </a:ext>
            </a:extLst>
          </p:cNvPr>
          <p:cNvSpPr/>
          <p:nvPr userDrawn="1"/>
        </p:nvSpPr>
        <p:spPr>
          <a:xfrm>
            <a:off x="0" y="0"/>
            <a:ext cx="164592" cy="5143500"/>
          </a:xfrm>
          <a:prstGeom prst="rect">
            <a:avLst/>
          </a:prstGeom>
          <a:solidFill>
            <a:srgbClr val="FFE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p>
        </p:txBody>
      </p:sp>
      <p:sp>
        <p:nvSpPr>
          <p:cNvPr id="25" name="Picture Placeholder 24">
            <a:extLst>
              <a:ext uri="{FF2B5EF4-FFF2-40B4-BE49-F238E27FC236}">
                <a16:creationId xmlns:a16="http://schemas.microsoft.com/office/drawing/2014/main" id="{1FFC41D3-74EC-4786-913E-170737D7DD29}"/>
              </a:ext>
            </a:extLst>
          </p:cNvPr>
          <p:cNvSpPr>
            <a:spLocks noGrp="1"/>
          </p:cNvSpPr>
          <p:nvPr>
            <p:ph type="pic" sz="quarter" idx="13" hasCustomPrompt="1"/>
          </p:nvPr>
        </p:nvSpPr>
        <p:spPr>
          <a:xfrm>
            <a:off x="5036774" y="787468"/>
            <a:ext cx="2893749" cy="3422201"/>
          </a:xfrm>
          <a:custGeom>
            <a:avLst/>
            <a:gdLst>
              <a:gd name="connsiteX0" fmla="*/ 730069 w 3858332"/>
              <a:gd name="connsiteY0" fmla="*/ 0 h 4562935"/>
              <a:gd name="connsiteX1" fmla="*/ 2483194 w 3858332"/>
              <a:gd name="connsiteY1" fmla="*/ 1226541 h 4562935"/>
              <a:gd name="connsiteX2" fmla="*/ 1723825 w 3858332"/>
              <a:gd name="connsiteY2" fmla="*/ 3312972 h 4562935"/>
              <a:gd name="connsiteX3" fmla="*/ 2143388 w 3858332"/>
              <a:gd name="connsiteY3" fmla="*/ 3466097 h 4562935"/>
              <a:gd name="connsiteX4" fmla="*/ 2862229 w 3858332"/>
              <a:gd name="connsiteY4" fmla="*/ 1491726 h 4562935"/>
              <a:gd name="connsiteX5" fmla="*/ 3264711 w 3858332"/>
              <a:gd name="connsiteY5" fmla="*/ 1773315 h 4562935"/>
              <a:gd name="connsiteX6" fmla="*/ 3212754 w 3858332"/>
              <a:gd name="connsiteY6" fmla="*/ 1846005 h 4562935"/>
              <a:gd name="connsiteX7" fmla="*/ 3858332 w 3858332"/>
              <a:gd name="connsiteY7" fmla="*/ 2297725 h 4562935"/>
              <a:gd name="connsiteX8" fmla="*/ 3211223 w 3858332"/>
              <a:gd name="connsiteY8" fmla="*/ 2750976 h 4562935"/>
              <a:gd name="connsiteX9" fmla="*/ 3245106 w 3858332"/>
              <a:gd name="connsiteY9" fmla="*/ 2798662 h 4562935"/>
              <a:gd name="connsiteX10" fmla="*/ 721502 w 3858332"/>
              <a:gd name="connsiteY10" fmla="*/ 4562935 h 4562935"/>
              <a:gd name="connsiteX11" fmla="*/ 0 w 3858332"/>
              <a:gd name="connsiteY11" fmla="*/ 3547520 h 4562935"/>
              <a:gd name="connsiteX12" fmla="*/ 877975 w 3858332"/>
              <a:gd name="connsiteY12" fmla="*/ 2932564 h 4562935"/>
              <a:gd name="connsiteX13" fmla="*/ 1159711 w 3858332"/>
              <a:gd name="connsiteY13" fmla="*/ 3129528 h 4562935"/>
              <a:gd name="connsiteX14" fmla="*/ 1417574 w 3858332"/>
              <a:gd name="connsiteY14" fmla="*/ 2766621 h 4562935"/>
              <a:gd name="connsiteX15" fmla="*/ 1266234 w 3858332"/>
              <a:gd name="connsiteY15" fmla="*/ 2660618 h 4562935"/>
              <a:gd name="connsiteX16" fmla="*/ 1810608 w 3858332"/>
              <a:gd name="connsiteY16" fmla="*/ 2279324 h 4562935"/>
              <a:gd name="connsiteX17" fmla="*/ 1314865 w 3858332"/>
              <a:gd name="connsiteY17" fmla="*/ 1932445 h 4562935"/>
              <a:gd name="connsiteX18" fmla="*/ 1416043 w 3858332"/>
              <a:gd name="connsiteY18" fmla="*/ 1861649 h 4562935"/>
              <a:gd name="connsiteX19" fmla="*/ 1156649 w 3858332"/>
              <a:gd name="connsiteY19" fmla="*/ 1498743 h 4562935"/>
              <a:gd name="connsiteX20" fmla="*/ 925829 w 3858332"/>
              <a:gd name="connsiteY20" fmla="*/ 1660231 h 4562935"/>
              <a:gd name="connsiteX21" fmla="*/ 4285 w 3858332"/>
              <a:gd name="connsiteY21" fmla="*/ 1015413 h 4562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858332" h="4562935">
                <a:moveTo>
                  <a:pt x="730069" y="0"/>
                </a:moveTo>
                <a:lnTo>
                  <a:pt x="2483194" y="1226541"/>
                </a:lnTo>
                <a:lnTo>
                  <a:pt x="1723825" y="3312972"/>
                </a:lnTo>
                <a:lnTo>
                  <a:pt x="2143388" y="3466097"/>
                </a:lnTo>
                <a:lnTo>
                  <a:pt x="2862229" y="1491726"/>
                </a:lnTo>
                <a:lnTo>
                  <a:pt x="3264711" y="1773315"/>
                </a:lnTo>
                <a:lnTo>
                  <a:pt x="3212754" y="1846005"/>
                </a:lnTo>
                <a:lnTo>
                  <a:pt x="3858332" y="2297725"/>
                </a:lnTo>
                <a:lnTo>
                  <a:pt x="3211223" y="2750976"/>
                </a:lnTo>
                <a:lnTo>
                  <a:pt x="3245106" y="2798662"/>
                </a:lnTo>
                <a:lnTo>
                  <a:pt x="721502" y="4562935"/>
                </a:lnTo>
                <a:lnTo>
                  <a:pt x="0" y="3547520"/>
                </a:lnTo>
                <a:lnTo>
                  <a:pt x="877975" y="2932564"/>
                </a:lnTo>
                <a:lnTo>
                  <a:pt x="1159711" y="3129528"/>
                </a:lnTo>
                <a:lnTo>
                  <a:pt x="1417574" y="2766621"/>
                </a:lnTo>
                <a:lnTo>
                  <a:pt x="1266234" y="2660618"/>
                </a:lnTo>
                <a:lnTo>
                  <a:pt x="1810608" y="2279324"/>
                </a:lnTo>
                <a:lnTo>
                  <a:pt x="1314865" y="1932445"/>
                </a:lnTo>
                <a:lnTo>
                  <a:pt x="1416043" y="1861649"/>
                </a:lnTo>
                <a:lnTo>
                  <a:pt x="1156649" y="1498743"/>
                </a:lnTo>
                <a:lnTo>
                  <a:pt x="925829" y="1660231"/>
                </a:lnTo>
                <a:lnTo>
                  <a:pt x="4285" y="1015413"/>
                </a:lnTo>
                <a:close/>
              </a:path>
            </a:pathLst>
          </a:custGeom>
          <a:solidFill>
            <a:schemeClr val="bg1">
              <a:lumMod val="95000"/>
            </a:schemeClr>
          </a:solidFill>
        </p:spPr>
        <p:txBody>
          <a:bodyPr wrap="square">
            <a:noAutofit/>
          </a:bodyPr>
          <a:lstStyle>
            <a:lvl1pPr marL="0" marR="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sz="1350">
                <a:solidFill>
                  <a:schemeClr val="accent4">
                    <a:lumMod val="60000"/>
                    <a:lumOff val="40000"/>
                  </a:schemeClr>
                </a:solidFill>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err="1"/>
              <a:t>Klik</a:t>
            </a:r>
            <a:r>
              <a:rPr lang="en-US"/>
              <a:t> op </a:t>
            </a:r>
            <a:r>
              <a:rPr lang="en-US" err="1"/>
              <a:t>icoon</a:t>
            </a:r>
            <a:r>
              <a:rPr lang="en-US"/>
              <a:t> </a:t>
            </a:r>
            <a:r>
              <a:rPr lang="en-US" err="1"/>
              <a:t>voor</a:t>
            </a:r>
            <a:r>
              <a:rPr lang="en-US"/>
              <a:t> </a:t>
            </a:r>
            <a:r>
              <a:rPr lang="en-US" err="1"/>
              <a:t>foto</a:t>
            </a:r>
            <a:r>
              <a:rPr lang="en-US"/>
              <a:t> (min </a:t>
            </a:r>
            <a:r>
              <a:rPr lang="nl-BE"/>
              <a:t>resolutie </a:t>
            </a:r>
            <a:r>
              <a:rPr lang="en-US"/>
              <a:t>72 DPI</a:t>
            </a:r>
            <a:r>
              <a:rPr lang="nl-BE"/>
              <a:t>)</a:t>
            </a:r>
          </a:p>
        </p:txBody>
      </p:sp>
      <p:pic>
        <p:nvPicPr>
          <p:cNvPr id="8" name="Picture 7" hidden="1">
            <a:extLst>
              <a:ext uri="{FF2B5EF4-FFF2-40B4-BE49-F238E27FC236}">
                <a16:creationId xmlns:a16="http://schemas.microsoft.com/office/drawing/2014/main" id="{58B05817-F3FA-46BB-B9B1-0872F0D69BEA}"/>
              </a:ext>
            </a:extLst>
          </p:cNvPr>
          <p:cNvPicPr>
            <a:picLocks noChangeAspect="1"/>
          </p:cNvPicPr>
          <p:nvPr userDrawn="1"/>
        </p:nvPicPr>
        <p:blipFill>
          <a:blip r:embed="rId3"/>
          <a:stretch>
            <a:fillRect/>
          </a:stretch>
        </p:blipFill>
        <p:spPr>
          <a:xfrm>
            <a:off x="-146889" y="746935"/>
            <a:ext cx="5171469" cy="4396565"/>
          </a:xfrm>
          <a:prstGeom prst="rect">
            <a:avLst/>
          </a:prstGeom>
        </p:spPr>
      </p:pic>
      <p:sp>
        <p:nvSpPr>
          <p:cNvPr id="13" name="Tijdelijke aanduiding voor inhoud 2">
            <a:extLst>
              <a:ext uri="{FF2B5EF4-FFF2-40B4-BE49-F238E27FC236}">
                <a16:creationId xmlns:a16="http://schemas.microsoft.com/office/drawing/2014/main" id="{75AB06CC-800E-4C2D-A84E-6F1C3E1F246F}"/>
              </a:ext>
            </a:extLst>
          </p:cNvPr>
          <p:cNvSpPr>
            <a:spLocks noGrp="1"/>
          </p:cNvSpPr>
          <p:nvPr>
            <p:ph idx="14" hasCustomPrompt="1"/>
          </p:nvPr>
        </p:nvSpPr>
        <p:spPr>
          <a:xfrm>
            <a:off x="629954" y="1194197"/>
            <a:ext cx="3679157" cy="3438525"/>
          </a:xfrm>
        </p:spPr>
        <p:txBody>
          <a:bodyPr/>
          <a:lstStyle>
            <a:lvl1pPr>
              <a:defRPr/>
            </a:lvl1pPr>
          </a:lstStyle>
          <a:p>
            <a:pPr lvl="0"/>
            <a:r>
              <a:rPr lang="nl-NL"/>
              <a:t>Eerste niveau</a:t>
            </a:r>
          </a:p>
          <a:p>
            <a:pPr lvl="1"/>
            <a:r>
              <a:rPr lang="nl-NL"/>
              <a:t>Tweede niveau</a:t>
            </a:r>
          </a:p>
          <a:p>
            <a:pPr lvl="2"/>
            <a:r>
              <a:rPr lang="nl-NL"/>
              <a:t>Derde niveau</a:t>
            </a:r>
          </a:p>
          <a:p>
            <a:pPr lvl="3"/>
            <a:r>
              <a:rPr lang="nl-NL"/>
              <a:t>Vierde niveau</a:t>
            </a:r>
          </a:p>
          <a:p>
            <a:pPr lvl="4"/>
            <a:r>
              <a:rPr lang="nl-NL"/>
              <a:t>Vijfde niveau</a:t>
            </a:r>
            <a:endParaRPr lang="nl-BE"/>
          </a:p>
        </p:txBody>
      </p:sp>
      <p:sp>
        <p:nvSpPr>
          <p:cNvPr id="14" name="Tijdelijke aanduiding voor tekst 9">
            <a:extLst>
              <a:ext uri="{FF2B5EF4-FFF2-40B4-BE49-F238E27FC236}">
                <a16:creationId xmlns:a16="http://schemas.microsoft.com/office/drawing/2014/main" id="{6697E777-8604-42A9-8F0B-02333D626B5A}"/>
              </a:ext>
            </a:extLst>
          </p:cNvPr>
          <p:cNvSpPr>
            <a:spLocks noGrp="1"/>
          </p:cNvSpPr>
          <p:nvPr>
            <p:ph type="body" sz="quarter" idx="15" hasCustomPrompt="1"/>
          </p:nvPr>
        </p:nvSpPr>
        <p:spPr>
          <a:xfrm>
            <a:off x="627460" y="276225"/>
            <a:ext cx="3680100" cy="276039"/>
          </a:xfrm>
        </p:spPr>
        <p:txBody>
          <a:bodyPr anchor="ctr">
            <a:normAutofit/>
          </a:bodyPr>
          <a:lstStyle>
            <a:lvl1pPr>
              <a:defRPr sz="1500" b="0" u="none" cap="all" baseline="0">
                <a:solidFill>
                  <a:schemeClr val="tx1"/>
                </a:solidFill>
              </a:defRPr>
            </a:lvl1pPr>
          </a:lstStyle>
          <a:p>
            <a:pPr lvl="0"/>
            <a:r>
              <a:rPr lang="nl-BE"/>
              <a:t>BOVENTITEL</a:t>
            </a:r>
          </a:p>
        </p:txBody>
      </p:sp>
      <p:sp>
        <p:nvSpPr>
          <p:cNvPr id="15" name="Titel 1">
            <a:extLst>
              <a:ext uri="{FF2B5EF4-FFF2-40B4-BE49-F238E27FC236}">
                <a16:creationId xmlns:a16="http://schemas.microsoft.com/office/drawing/2014/main" id="{B8F964ED-5909-49F8-8F47-BD3F0E493C3F}"/>
              </a:ext>
            </a:extLst>
          </p:cNvPr>
          <p:cNvSpPr>
            <a:spLocks noGrp="1"/>
          </p:cNvSpPr>
          <p:nvPr>
            <p:ph type="title" hasCustomPrompt="1"/>
          </p:nvPr>
        </p:nvSpPr>
        <p:spPr>
          <a:xfrm>
            <a:off x="627459" y="552265"/>
            <a:ext cx="3680100" cy="527633"/>
          </a:xfrm>
          <a:prstGeom prst="rect">
            <a:avLst/>
          </a:prstGeom>
        </p:spPr>
        <p:txBody>
          <a:bodyPr anchor="t"/>
          <a:lstStyle>
            <a:lvl1pPr>
              <a:defRPr/>
            </a:lvl1pPr>
          </a:lstStyle>
          <a:p>
            <a:r>
              <a:rPr lang="nl-NL"/>
              <a:t>Hoofdtitel</a:t>
            </a:r>
            <a:endParaRPr lang="nl-BE"/>
          </a:p>
        </p:txBody>
      </p:sp>
      <p:sp>
        <p:nvSpPr>
          <p:cNvPr id="16" name="Tijdelijke aanduiding voor voettekst 4">
            <a:extLst>
              <a:ext uri="{FF2B5EF4-FFF2-40B4-BE49-F238E27FC236}">
                <a16:creationId xmlns:a16="http://schemas.microsoft.com/office/drawing/2014/main" id="{3732EE75-B596-422D-B820-F77A1E69438D}"/>
              </a:ext>
            </a:extLst>
          </p:cNvPr>
          <p:cNvSpPr>
            <a:spLocks noGrp="1"/>
          </p:cNvSpPr>
          <p:nvPr>
            <p:ph type="ftr" sz="quarter" idx="3"/>
          </p:nvPr>
        </p:nvSpPr>
        <p:spPr>
          <a:xfrm>
            <a:off x="629841" y="4758736"/>
            <a:ext cx="3625069" cy="273844"/>
          </a:xfrm>
          <a:prstGeom prst="rect">
            <a:avLst/>
          </a:prstGeom>
        </p:spPr>
        <p:txBody>
          <a:bodyPr vert="horz" lIns="0" tIns="45720" rIns="0" bIns="45720" rtlCol="0" anchor="ctr"/>
          <a:lstStyle>
            <a:lvl1pPr algn="l">
              <a:defRPr sz="900">
                <a:solidFill>
                  <a:schemeClr val="tx1"/>
                </a:solidFill>
              </a:defRPr>
            </a:lvl1pPr>
          </a:lstStyle>
          <a:p>
            <a:r>
              <a:rPr lang="nl-BE"/>
              <a:t>Voettekst</a:t>
            </a:r>
          </a:p>
        </p:txBody>
      </p:sp>
      <p:sp>
        <p:nvSpPr>
          <p:cNvPr id="17" name="Tijdelijke aanduiding voor dianummer 5">
            <a:extLst>
              <a:ext uri="{FF2B5EF4-FFF2-40B4-BE49-F238E27FC236}">
                <a16:creationId xmlns:a16="http://schemas.microsoft.com/office/drawing/2014/main" id="{6C3ACB0A-EF63-4EFC-8237-EC902A9AB21D}"/>
              </a:ext>
            </a:extLst>
          </p:cNvPr>
          <p:cNvSpPr>
            <a:spLocks noGrp="1"/>
          </p:cNvSpPr>
          <p:nvPr>
            <p:ph type="sldNum" sz="quarter" idx="4"/>
          </p:nvPr>
        </p:nvSpPr>
        <p:spPr>
          <a:xfrm>
            <a:off x="7885509" y="4758737"/>
            <a:ext cx="628650" cy="273844"/>
          </a:xfrm>
          <a:prstGeom prst="rect">
            <a:avLst/>
          </a:prstGeom>
        </p:spPr>
        <p:txBody>
          <a:bodyPr vert="horz" lIns="0" tIns="45720" rIns="0" bIns="45720" rtlCol="0" anchor="ctr"/>
          <a:lstStyle>
            <a:lvl1pPr algn="r">
              <a:defRPr sz="900" b="1">
                <a:solidFill>
                  <a:schemeClr val="tx1"/>
                </a:solidFill>
                <a:latin typeface="+mj-lt"/>
              </a:defRPr>
            </a:lvl1pPr>
          </a:lstStyle>
          <a:p>
            <a:fld id="{1EABE038-A425-4CC0-917A-1DC3ED725B2E}" type="slidenum">
              <a:rPr lang="nl-BE" smtClean="0"/>
              <a:pPr/>
              <a:t>‹nr.›</a:t>
            </a:fld>
            <a:endParaRPr lang="nl-BE"/>
          </a:p>
        </p:txBody>
      </p:sp>
    </p:spTree>
    <p:extLst>
      <p:ext uri="{BB962C8B-B14F-4D97-AF65-F5344CB8AC3E}">
        <p14:creationId xmlns:p14="http://schemas.microsoft.com/office/powerpoint/2010/main" val="22041759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Slotslide 1">
    <p:spTree>
      <p:nvGrpSpPr>
        <p:cNvPr id="1" name=""/>
        <p:cNvGrpSpPr/>
        <p:nvPr/>
      </p:nvGrpSpPr>
      <p:grpSpPr>
        <a:xfrm>
          <a:off x="0" y="0"/>
          <a:ext cx="0" cy="0"/>
          <a:chOff x="0" y="0"/>
          <a:chExt cx="0" cy="0"/>
        </a:xfrm>
      </p:grpSpPr>
      <p:pic>
        <p:nvPicPr>
          <p:cNvPr id="16" name="Picture 15" descr="A picture containing floor&#10;&#10;Description automatically generated">
            <a:extLst>
              <a:ext uri="{FF2B5EF4-FFF2-40B4-BE49-F238E27FC236}">
                <a16:creationId xmlns:a16="http://schemas.microsoft.com/office/drawing/2014/main" id="{683ED076-46D5-42D9-91B0-E0C40ECCFCBA}"/>
              </a:ext>
            </a:extLst>
          </p:cNvPr>
          <p:cNvPicPr>
            <a:picLocks noChangeAspect="1"/>
          </p:cNvPicPr>
          <p:nvPr userDrawn="1"/>
        </p:nvPicPr>
        <p:blipFill rotWithShape="1">
          <a:blip r:embed="rId2" cstate="screen">
            <a:alphaModFix/>
            <a:extLst>
              <a:ext uri="{28A0092B-C50C-407E-A947-70E740481C1C}">
                <a14:useLocalDpi xmlns:a14="http://schemas.microsoft.com/office/drawing/2010/main"/>
              </a:ext>
            </a:extLst>
          </a:blip>
          <a:srcRect/>
          <a:stretch/>
        </p:blipFill>
        <p:spPr>
          <a:xfrm flipH="1">
            <a:off x="164592" y="1"/>
            <a:ext cx="9002328" cy="5143500"/>
          </a:xfrm>
          <a:prstGeom prst="rect">
            <a:avLst/>
          </a:prstGeom>
        </p:spPr>
      </p:pic>
      <p:grpSp>
        <p:nvGrpSpPr>
          <p:cNvPr id="9" name="Group 8">
            <a:extLst>
              <a:ext uri="{FF2B5EF4-FFF2-40B4-BE49-F238E27FC236}">
                <a16:creationId xmlns:a16="http://schemas.microsoft.com/office/drawing/2014/main" id="{C52542C1-CDF9-42AF-9ED9-D440E3D3E803}"/>
              </a:ext>
            </a:extLst>
          </p:cNvPr>
          <p:cNvGrpSpPr>
            <a:grpSpLocks noChangeAspect="1"/>
          </p:cNvGrpSpPr>
          <p:nvPr userDrawn="1"/>
        </p:nvGrpSpPr>
        <p:grpSpPr>
          <a:xfrm>
            <a:off x="3892952" y="1920973"/>
            <a:ext cx="4323322" cy="1733450"/>
            <a:chOff x="5283199" y="2561298"/>
            <a:chExt cx="5764429" cy="2311266"/>
          </a:xfrm>
        </p:grpSpPr>
        <p:sp>
          <p:nvSpPr>
            <p:cNvPr id="11" name="Freeform: Shape 10">
              <a:extLst>
                <a:ext uri="{FF2B5EF4-FFF2-40B4-BE49-F238E27FC236}">
                  <a16:creationId xmlns:a16="http://schemas.microsoft.com/office/drawing/2014/main" id="{142D1342-C18C-40BB-912C-F86D1E706C6F}"/>
                </a:ext>
              </a:extLst>
            </p:cNvPr>
            <p:cNvSpPr/>
            <p:nvPr/>
          </p:nvSpPr>
          <p:spPr>
            <a:xfrm>
              <a:off x="5283199" y="2561298"/>
              <a:ext cx="2773520" cy="2311266"/>
            </a:xfrm>
            <a:custGeom>
              <a:avLst/>
              <a:gdLst>
                <a:gd name="connsiteX0" fmla="*/ 2773520 w 2773520"/>
                <a:gd name="connsiteY0" fmla="*/ 141189 h 2311266"/>
                <a:gd name="connsiteX1" fmla="*/ 1983425 w 2773520"/>
                <a:gd name="connsiteY1" fmla="*/ 2311266 h 2311266"/>
                <a:gd name="connsiteX2" fmla="*/ 1596567 w 2773520"/>
                <a:gd name="connsiteY2" fmla="*/ 2170077 h 2311266"/>
                <a:gd name="connsiteX3" fmla="*/ 2386380 w 2773520"/>
                <a:gd name="connsiteY3" fmla="*/ 0 h 2311266"/>
                <a:gd name="connsiteX4" fmla="*/ 2773520 w 2773520"/>
                <a:gd name="connsiteY4" fmla="*/ 141189 h 2311266"/>
                <a:gd name="connsiteX5" fmla="*/ 1073603 w 2773520"/>
                <a:gd name="connsiteY5" fmla="*/ 497268 h 2311266"/>
                <a:gd name="connsiteX6" fmla="*/ 1312777 w 2773520"/>
                <a:gd name="connsiteY6" fmla="*/ 831886 h 2311266"/>
                <a:gd name="connsiteX7" fmla="*/ 717523 w 2773520"/>
                <a:gd name="connsiteY7" fmla="*/ 1248394 h 2311266"/>
                <a:gd name="connsiteX8" fmla="*/ 1314189 w 2773520"/>
                <a:gd name="connsiteY8" fmla="*/ 1666314 h 2311266"/>
                <a:gd name="connsiteX9" fmla="*/ 1076426 w 2773520"/>
                <a:gd name="connsiteY9" fmla="*/ 2000933 h 2311266"/>
                <a:gd name="connsiteX10" fmla="*/ 0 w 2773520"/>
                <a:gd name="connsiteY10" fmla="*/ 1248394 h 2311266"/>
                <a:gd name="connsiteX11" fmla="*/ 1073603 w 2773520"/>
                <a:gd name="connsiteY11" fmla="*/ 497268 h 2311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73520" h="2311266">
                  <a:moveTo>
                    <a:pt x="2773520" y="141189"/>
                  </a:moveTo>
                  <a:lnTo>
                    <a:pt x="1983425" y="2311266"/>
                  </a:lnTo>
                  <a:lnTo>
                    <a:pt x="1596567" y="2170077"/>
                  </a:lnTo>
                  <a:lnTo>
                    <a:pt x="2386380" y="0"/>
                  </a:lnTo>
                  <a:lnTo>
                    <a:pt x="2773520" y="141189"/>
                  </a:lnTo>
                  <a:close/>
                  <a:moveTo>
                    <a:pt x="1073603" y="497268"/>
                  </a:moveTo>
                  <a:lnTo>
                    <a:pt x="1312777" y="831886"/>
                  </a:lnTo>
                  <a:lnTo>
                    <a:pt x="717523" y="1248394"/>
                  </a:lnTo>
                  <a:lnTo>
                    <a:pt x="1314189" y="1666314"/>
                  </a:lnTo>
                  <a:lnTo>
                    <a:pt x="1076426" y="2000933"/>
                  </a:lnTo>
                  <a:lnTo>
                    <a:pt x="0" y="1248394"/>
                  </a:lnTo>
                  <a:lnTo>
                    <a:pt x="1073603" y="497268"/>
                  </a:lnTo>
                  <a:close/>
                </a:path>
              </a:pathLst>
            </a:custGeom>
            <a:solidFill>
              <a:srgbClr val="FFF000"/>
            </a:solidFill>
            <a:ln w="28210" cap="flat">
              <a:noFill/>
              <a:prstDash val="solid"/>
              <a:miter/>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nl-BE" sz="1350" b="0" i="0" u="none" strike="noStrike" kern="1200" cap="none" spc="0" normalizeH="0" baseline="0" noProof="0">
                <a:ln>
                  <a:noFill/>
                </a:ln>
                <a:solidFill>
                  <a:srgbClr val="373636"/>
                </a:solidFill>
                <a:effectLst/>
                <a:uLnTx/>
                <a:uFillTx/>
                <a:latin typeface="Calibri"/>
                <a:ea typeface="+mn-ea"/>
                <a:cs typeface="+mn-cs"/>
              </a:endParaRPr>
            </a:p>
          </p:txBody>
        </p:sp>
        <p:sp>
          <p:nvSpPr>
            <p:cNvPr id="12" name="Freeform: Shape 11">
              <a:extLst>
                <a:ext uri="{FF2B5EF4-FFF2-40B4-BE49-F238E27FC236}">
                  <a16:creationId xmlns:a16="http://schemas.microsoft.com/office/drawing/2014/main" id="{E1405EE2-60D1-4C7A-A4B5-697C34C849EF}"/>
                </a:ext>
              </a:extLst>
            </p:cNvPr>
            <p:cNvSpPr/>
            <p:nvPr/>
          </p:nvSpPr>
          <p:spPr>
            <a:xfrm>
              <a:off x="9733439" y="2965098"/>
              <a:ext cx="1314189" cy="1503664"/>
            </a:xfrm>
            <a:custGeom>
              <a:avLst/>
              <a:gdLst>
                <a:gd name="connsiteX0" fmla="*/ 0 w 1314189"/>
                <a:gd name="connsiteY0" fmla="*/ 1169046 h 1503664"/>
                <a:gd name="connsiteX1" fmla="*/ 596666 w 1314189"/>
                <a:gd name="connsiteY1" fmla="*/ 751126 h 1503664"/>
                <a:gd name="connsiteX2" fmla="*/ 1412 w 1314189"/>
                <a:gd name="connsiteY2" fmla="*/ 334618 h 1503664"/>
                <a:gd name="connsiteX3" fmla="*/ 240586 w 1314189"/>
                <a:gd name="connsiteY3" fmla="*/ 0 h 1503664"/>
                <a:gd name="connsiteX4" fmla="*/ 1314189 w 1314189"/>
                <a:gd name="connsiteY4" fmla="*/ 751126 h 1503664"/>
                <a:gd name="connsiteX5" fmla="*/ 237763 w 1314189"/>
                <a:gd name="connsiteY5" fmla="*/ 1503665 h 1503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14189" h="1503664">
                  <a:moveTo>
                    <a:pt x="0" y="1169046"/>
                  </a:moveTo>
                  <a:lnTo>
                    <a:pt x="596666" y="751126"/>
                  </a:lnTo>
                  <a:lnTo>
                    <a:pt x="1412" y="334618"/>
                  </a:lnTo>
                  <a:lnTo>
                    <a:pt x="240586" y="0"/>
                  </a:lnTo>
                  <a:lnTo>
                    <a:pt x="1314189" y="751126"/>
                  </a:lnTo>
                  <a:lnTo>
                    <a:pt x="237763" y="1503665"/>
                  </a:lnTo>
                  <a:close/>
                </a:path>
              </a:pathLst>
            </a:custGeom>
            <a:solidFill>
              <a:srgbClr val="FFF000"/>
            </a:solidFill>
            <a:ln w="28210" cap="flat">
              <a:noFill/>
              <a:prstDash val="solid"/>
              <a:miter/>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nl-BE" sz="1350" b="0" i="0" u="none" strike="noStrike" kern="1200" cap="none" spc="0" normalizeH="0" baseline="0" noProof="0">
                <a:ln>
                  <a:noFill/>
                </a:ln>
                <a:solidFill>
                  <a:srgbClr val="373636"/>
                </a:solidFill>
                <a:effectLst/>
                <a:uLnTx/>
                <a:uFillTx/>
                <a:latin typeface="Calibri"/>
                <a:ea typeface="+mn-ea"/>
                <a:cs typeface="+mn-cs"/>
              </a:endParaRPr>
            </a:p>
          </p:txBody>
        </p:sp>
      </p:grpSp>
      <p:sp>
        <p:nvSpPr>
          <p:cNvPr id="14" name="Rechthoek 6">
            <a:extLst>
              <a:ext uri="{FF2B5EF4-FFF2-40B4-BE49-F238E27FC236}">
                <a16:creationId xmlns:a16="http://schemas.microsoft.com/office/drawing/2014/main" id="{46866368-110F-436E-9B2D-DE05977BE19D}"/>
              </a:ext>
            </a:extLst>
          </p:cNvPr>
          <p:cNvSpPr/>
          <p:nvPr userDrawn="1"/>
        </p:nvSpPr>
        <p:spPr>
          <a:xfrm>
            <a:off x="0" y="0"/>
            <a:ext cx="164592" cy="5143500"/>
          </a:xfrm>
          <a:prstGeom prst="rect">
            <a:avLst/>
          </a:prstGeom>
          <a:solidFill>
            <a:srgbClr val="FFE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p>
        </p:txBody>
      </p:sp>
      <p:sp>
        <p:nvSpPr>
          <p:cNvPr id="2" name="Titel 1">
            <a:extLst>
              <a:ext uri="{FF2B5EF4-FFF2-40B4-BE49-F238E27FC236}">
                <a16:creationId xmlns:a16="http://schemas.microsoft.com/office/drawing/2014/main" id="{5BD7A1FC-C9B7-4EF4-8B3E-1788213793E2}"/>
              </a:ext>
            </a:extLst>
          </p:cNvPr>
          <p:cNvSpPr>
            <a:spLocks noGrp="1"/>
          </p:cNvSpPr>
          <p:nvPr>
            <p:ph type="ctrTitle"/>
          </p:nvPr>
        </p:nvSpPr>
        <p:spPr>
          <a:xfrm>
            <a:off x="629842" y="943585"/>
            <a:ext cx="3150223" cy="1553901"/>
          </a:xfrm>
          <a:prstGeom prst="rect">
            <a:avLst/>
          </a:prstGeom>
        </p:spPr>
        <p:txBody>
          <a:bodyPr anchor="b" anchorCtr="0">
            <a:normAutofit/>
          </a:bodyPr>
          <a:lstStyle>
            <a:lvl1pPr algn="l">
              <a:defRPr sz="3600" b="1">
                <a:solidFill>
                  <a:schemeClr val="tx1"/>
                </a:solidFill>
              </a:defRPr>
            </a:lvl1pPr>
          </a:lstStyle>
          <a:p>
            <a:r>
              <a:rPr lang="nl-NL"/>
              <a:t>Klik om stijl te bewerken</a:t>
            </a:r>
            <a:endParaRPr lang="nl-BE"/>
          </a:p>
        </p:txBody>
      </p:sp>
      <p:pic>
        <p:nvPicPr>
          <p:cNvPr id="4" name="Picture 3" descr="A picture containing text&#10;&#10;Description automatically generated">
            <a:extLst>
              <a:ext uri="{FF2B5EF4-FFF2-40B4-BE49-F238E27FC236}">
                <a16:creationId xmlns:a16="http://schemas.microsoft.com/office/drawing/2014/main" id="{6C235BE3-1A57-42B0-A76A-CBCC5A5CB636}"/>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668474" y="3867392"/>
            <a:ext cx="3111591" cy="783190"/>
          </a:xfrm>
          <a:prstGeom prst="rect">
            <a:avLst/>
          </a:prstGeom>
        </p:spPr>
      </p:pic>
      <p:sp>
        <p:nvSpPr>
          <p:cNvPr id="13" name="Text Placeholder 12">
            <a:extLst>
              <a:ext uri="{FF2B5EF4-FFF2-40B4-BE49-F238E27FC236}">
                <a16:creationId xmlns:a16="http://schemas.microsoft.com/office/drawing/2014/main" id="{F3EF43F9-C1BE-4A9F-B44B-5A3FC35C4C68}"/>
              </a:ext>
            </a:extLst>
          </p:cNvPr>
          <p:cNvSpPr>
            <a:spLocks noGrp="1"/>
          </p:cNvSpPr>
          <p:nvPr>
            <p:ph type="body" sz="quarter" idx="10"/>
          </p:nvPr>
        </p:nvSpPr>
        <p:spPr>
          <a:xfrm>
            <a:off x="629842" y="2515954"/>
            <a:ext cx="3150223" cy="1091804"/>
          </a:xfrm>
        </p:spPr>
        <p:txBody>
          <a:bodyPr>
            <a:normAutofit/>
          </a:bodyPr>
          <a:lstStyle>
            <a:lvl1pPr>
              <a:defRPr sz="1800"/>
            </a:lvl1pPr>
          </a:lstStyle>
          <a:p>
            <a:pPr lvl="0"/>
            <a:r>
              <a:rPr lang="nl-NL"/>
              <a:t>Klikken om de tekststijl van het model te bewerken</a:t>
            </a:r>
          </a:p>
        </p:txBody>
      </p:sp>
      <p:sp>
        <p:nvSpPr>
          <p:cNvPr id="15" name="Tijdelijke aanduiding voor dianummer 5">
            <a:extLst>
              <a:ext uri="{FF2B5EF4-FFF2-40B4-BE49-F238E27FC236}">
                <a16:creationId xmlns:a16="http://schemas.microsoft.com/office/drawing/2014/main" id="{4F5F55EB-E944-4493-A42E-018FBF0C7616}"/>
              </a:ext>
            </a:extLst>
          </p:cNvPr>
          <p:cNvSpPr>
            <a:spLocks noGrp="1"/>
          </p:cNvSpPr>
          <p:nvPr>
            <p:ph type="sldNum" sz="quarter" idx="4"/>
          </p:nvPr>
        </p:nvSpPr>
        <p:spPr>
          <a:xfrm>
            <a:off x="7885509" y="4758737"/>
            <a:ext cx="628650" cy="273844"/>
          </a:xfrm>
          <a:prstGeom prst="rect">
            <a:avLst/>
          </a:prstGeom>
        </p:spPr>
        <p:txBody>
          <a:bodyPr vert="horz" lIns="0" tIns="45720" rIns="0" bIns="45720" rtlCol="0" anchor="ctr"/>
          <a:lstStyle>
            <a:lvl1pPr algn="r">
              <a:defRPr sz="900" b="1">
                <a:noFill/>
                <a:latin typeface="+mj-lt"/>
              </a:defRPr>
            </a:lvl1pPr>
          </a:lstStyle>
          <a:p>
            <a:fld id="{1EABE038-A425-4CC0-917A-1DC3ED725B2E}" type="slidenum">
              <a:rPr lang="nl-BE" smtClean="0"/>
              <a:pPr/>
              <a:t>‹nr.›</a:t>
            </a:fld>
            <a:endParaRPr lang="nl-BE"/>
          </a:p>
        </p:txBody>
      </p:sp>
    </p:spTree>
    <p:extLst>
      <p:ext uri="{BB962C8B-B14F-4D97-AF65-F5344CB8AC3E}">
        <p14:creationId xmlns:p14="http://schemas.microsoft.com/office/powerpoint/2010/main" val="32775722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Slotslide 2">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18B8AE1-9A59-46A6-B320-FCC9A259273D}"/>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164592" y="0"/>
            <a:ext cx="8979408" cy="5143500"/>
          </a:xfrm>
          <a:prstGeom prst="rect">
            <a:avLst/>
          </a:prstGeom>
        </p:spPr>
      </p:pic>
      <p:sp>
        <p:nvSpPr>
          <p:cNvPr id="14" name="Rechthoek 6">
            <a:extLst>
              <a:ext uri="{FF2B5EF4-FFF2-40B4-BE49-F238E27FC236}">
                <a16:creationId xmlns:a16="http://schemas.microsoft.com/office/drawing/2014/main" id="{46866368-110F-436E-9B2D-DE05977BE19D}"/>
              </a:ext>
            </a:extLst>
          </p:cNvPr>
          <p:cNvSpPr/>
          <p:nvPr userDrawn="1"/>
        </p:nvSpPr>
        <p:spPr>
          <a:xfrm>
            <a:off x="0" y="0"/>
            <a:ext cx="164592" cy="5143500"/>
          </a:xfrm>
          <a:prstGeom prst="rect">
            <a:avLst/>
          </a:prstGeom>
          <a:solidFill>
            <a:srgbClr val="FFE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p>
        </p:txBody>
      </p:sp>
      <p:sp>
        <p:nvSpPr>
          <p:cNvPr id="2" name="Titel 1">
            <a:extLst>
              <a:ext uri="{FF2B5EF4-FFF2-40B4-BE49-F238E27FC236}">
                <a16:creationId xmlns:a16="http://schemas.microsoft.com/office/drawing/2014/main" id="{5BD7A1FC-C9B7-4EF4-8B3E-1788213793E2}"/>
              </a:ext>
            </a:extLst>
          </p:cNvPr>
          <p:cNvSpPr>
            <a:spLocks noGrp="1"/>
          </p:cNvSpPr>
          <p:nvPr>
            <p:ph type="ctrTitle"/>
          </p:nvPr>
        </p:nvSpPr>
        <p:spPr>
          <a:xfrm>
            <a:off x="3448050" y="943585"/>
            <a:ext cx="5066110" cy="2923808"/>
          </a:xfrm>
          <a:prstGeom prst="rect">
            <a:avLst/>
          </a:prstGeom>
        </p:spPr>
        <p:txBody>
          <a:bodyPr anchor="ctr" anchorCtr="0">
            <a:normAutofit/>
          </a:bodyPr>
          <a:lstStyle>
            <a:lvl1pPr algn="r">
              <a:lnSpc>
                <a:spcPct val="100000"/>
              </a:lnSpc>
              <a:defRPr sz="3000" b="1">
                <a:solidFill>
                  <a:schemeClr val="tx1"/>
                </a:solidFill>
              </a:defRPr>
            </a:lvl1pPr>
          </a:lstStyle>
          <a:p>
            <a:r>
              <a:rPr lang="nl-NL"/>
              <a:t>Klik om stijl te bewerken</a:t>
            </a:r>
            <a:endParaRPr lang="nl-BE"/>
          </a:p>
        </p:txBody>
      </p:sp>
      <p:pic>
        <p:nvPicPr>
          <p:cNvPr id="18" name="Picture 3" descr="A picture containing text&#10;&#10;Description automatically generated">
            <a:extLst>
              <a:ext uri="{FF2B5EF4-FFF2-40B4-BE49-F238E27FC236}">
                <a16:creationId xmlns:a16="http://schemas.microsoft.com/office/drawing/2014/main" id="{24D4B9F4-C9B4-4C0C-B2A0-4661A88B7132}"/>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560276" y="4199916"/>
            <a:ext cx="1953884" cy="491794"/>
          </a:xfrm>
          <a:prstGeom prst="rect">
            <a:avLst/>
          </a:prstGeom>
        </p:spPr>
      </p:pic>
      <p:sp>
        <p:nvSpPr>
          <p:cNvPr id="8" name="Tijdelijke aanduiding voor dianummer 5">
            <a:extLst>
              <a:ext uri="{FF2B5EF4-FFF2-40B4-BE49-F238E27FC236}">
                <a16:creationId xmlns:a16="http://schemas.microsoft.com/office/drawing/2014/main" id="{55FA1061-F3D8-483D-9603-1D6EF08151FB}"/>
              </a:ext>
            </a:extLst>
          </p:cNvPr>
          <p:cNvSpPr>
            <a:spLocks noGrp="1"/>
          </p:cNvSpPr>
          <p:nvPr>
            <p:ph type="sldNum" sz="quarter" idx="4"/>
          </p:nvPr>
        </p:nvSpPr>
        <p:spPr>
          <a:xfrm>
            <a:off x="7885509" y="4758737"/>
            <a:ext cx="628650" cy="273844"/>
          </a:xfrm>
          <a:prstGeom prst="rect">
            <a:avLst/>
          </a:prstGeom>
        </p:spPr>
        <p:txBody>
          <a:bodyPr vert="horz" lIns="0" tIns="45720" rIns="0" bIns="45720" rtlCol="0" anchor="ctr"/>
          <a:lstStyle>
            <a:lvl1pPr algn="r">
              <a:defRPr sz="900" b="1">
                <a:noFill/>
                <a:latin typeface="+mj-lt"/>
              </a:defRPr>
            </a:lvl1pPr>
          </a:lstStyle>
          <a:p>
            <a:fld id="{1EABE038-A425-4CC0-917A-1DC3ED725B2E}" type="slidenum">
              <a:rPr lang="nl-BE" smtClean="0"/>
              <a:pPr/>
              <a:t>‹nr.›</a:t>
            </a:fld>
            <a:endParaRPr lang="nl-BE"/>
          </a:p>
        </p:txBody>
      </p:sp>
    </p:spTree>
    <p:extLst>
      <p:ext uri="{BB962C8B-B14F-4D97-AF65-F5344CB8AC3E}">
        <p14:creationId xmlns:p14="http://schemas.microsoft.com/office/powerpoint/2010/main" val="2316979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lide Trefdag">
    <p:bg>
      <p:bgPr>
        <a:solidFill>
          <a:schemeClr val="accent1"/>
        </a:solidFill>
        <a:effectLst/>
      </p:bgPr>
    </p:bg>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6B90F16B-3555-4DBB-1EE4-A3FEC2BEB9FE}"/>
              </a:ext>
            </a:extLst>
          </p:cNvPr>
          <p:cNvSpPr>
            <a:spLocks noGrp="1"/>
          </p:cNvSpPr>
          <p:nvPr>
            <p:ph type="ftr" sz="quarter" idx="10"/>
          </p:nvPr>
        </p:nvSpPr>
        <p:spPr/>
        <p:txBody>
          <a:bodyPr/>
          <a:lstStyle/>
          <a:p>
            <a:r>
              <a:rPr lang="nl-BE"/>
              <a:t>Voettekst</a:t>
            </a:r>
          </a:p>
        </p:txBody>
      </p:sp>
      <p:sp>
        <p:nvSpPr>
          <p:cNvPr id="4" name="Slide Number Placeholder 3">
            <a:extLst>
              <a:ext uri="{FF2B5EF4-FFF2-40B4-BE49-F238E27FC236}">
                <a16:creationId xmlns:a16="http://schemas.microsoft.com/office/drawing/2014/main" id="{8619383F-6D40-CE24-B150-C46D0F8FA9BA}"/>
              </a:ext>
            </a:extLst>
          </p:cNvPr>
          <p:cNvSpPr>
            <a:spLocks noGrp="1"/>
          </p:cNvSpPr>
          <p:nvPr>
            <p:ph type="sldNum" sz="quarter" idx="11"/>
          </p:nvPr>
        </p:nvSpPr>
        <p:spPr/>
        <p:txBody>
          <a:bodyPr/>
          <a:lstStyle/>
          <a:p>
            <a:fld id="{1EABE038-A425-4CC0-917A-1DC3ED725B2E}" type="slidenum">
              <a:rPr lang="nl-BE" smtClean="0"/>
              <a:pPr/>
              <a:t>‹nr.›</a:t>
            </a:fld>
            <a:endParaRPr lang="nl-BE"/>
          </a:p>
        </p:txBody>
      </p:sp>
      <p:pic>
        <p:nvPicPr>
          <p:cNvPr id="6" name="Afbeelding 5">
            <a:extLst>
              <a:ext uri="{FF2B5EF4-FFF2-40B4-BE49-F238E27FC236}">
                <a16:creationId xmlns:a16="http://schemas.microsoft.com/office/drawing/2014/main" id="{1BC51C3F-D1F9-3AF0-E386-A2AB8DE458B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27792" y="448541"/>
            <a:ext cx="8088416" cy="4246418"/>
          </a:xfrm>
          <a:prstGeom prst="rect">
            <a:avLst/>
          </a:prstGeom>
        </p:spPr>
      </p:pic>
    </p:spTree>
    <p:extLst>
      <p:ext uri="{BB962C8B-B14F-4D97-AF65-F5344CB8AC3E}">
        <p14:creationId xmlns:p14="http://schemas.microsoft.com/office/powerpoint/2010/main" val="2209480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isclaimer">
    <p:bg>
      <p:bgPr>
        <a:solidFill>
          <a:srgbClr val="FFEB00"/>
        </a:solidFill>
        <a:effectLst/>
      </p:bgPr>
    </p:bg>
    <p:spTree>
      <p:nvGrpSpPr>
        <p:cNvPr id="1" name=""/>
        <p:cNvGrpSpPr/>
        <p:nvPr/>
      </p:nvGrpSpPr>
      <p:grpSpPr>
        <a:xfrm>
          <a:off x="0" y="0"/>
          <a:ext cx="0" cy="0"/>
          <a:chOff x="0" y="0"/>
          <a:chExt cx="0" cy="0"/>
        </a:xfrm>
      </p:grpSpPr>
      <p:sp>
        <p:nvSpPr>
          <p:cNvPr id="6" name="Tijdelijke aanduiding voor voettekst 4">
            <a:extLst>
              <a:ext uri="{FF2B5EF4-FFF2-40B4-BE49-F238E27FC236}">
                <a16:creationId xmlns:a16="http://schemas.microsoft.com/office/drawing/2014/main" id="{FEADFD0C-1342-4DBE-BBA6-0F8B8EB404A7}"/>
              </a:ext>
            </a:extLst>
          </p:cNvPr>
          <p:cNvSpPr>
            <a:spLocks noGrp="1"/>
          </p:cNvSpPr>
          <p:nvPr>
            <p:ph type="ftr" sz="quarter" idx="3"/>
          </p:nvPr>
        </p:nvSpPr>
        <p:spPr>
          <a:xfrm>
            <a:off x="629841" y="4758736"/>
            <a:ext cx="3625069" cy="273844"/>
          </a:xfrm>
          <a:prstGeom prst="rect">
            <a:avLst/>
          </a:prstGeom>
        </p:spPr>
        <p:txBody>
          <a:bodyPr vert="horz" lIns="0" tIns="45720" rIns="0" bIns="45720" rtlCol="0" anchor="ctr"/>
          <a:lstStyle>
            <a:lvl1pPr algn="l">
              <a:defRPr sz="900">
                <a:solidFill>
                  <a:schemeClr val="tx1"/>
                </a:solidFill>
              </a:defRPr>
            </a:lvl1pPr>
          </a:lstStyle>
          <a:p>
            <a:r>
              <a:rPr lang="nl-BE"/>
              <a:t>Voettekst</a:t>
            </a:r>
          </a:p>
        </p:txBody>
      </p:sp>
      <p:sp>
        <p:nvSpPr>
          <p:cNvPr id="7" name="Tijdelijke aanduiding voor dianummer 5">
            <a:extLst>
              <a:ext uri="{FF2B5EF4-FFF2-40B4-BE49-F238E27FC236}">
                <a16:creationId xmlns:a16="http://schemas.microsoft.com/office/drawing/2014/main" id="{05684A5A-EFC0-4F17-B1FF-0499C8B9DB11}"/>
              </a:ext>
            </a:extLst>
          </p:cNvPr>
          <p:cNvSpPr>
            <a:spLocks noGrp="1"/>
          </p:cNvSpPr>
          <p:nvPr>
            <p:ph type="sldNum" sz="quarter" idx="4"/>
          </p:nvPr>
        </p:nvSpPr>
        <p:spPr>
          <a:xfrm>
            <a:off x="7885509" y="4758737"/>
            <a:ext cx="628650" cy="273844"/>
          </a:xfrm>
          <a:prstGeom prst="rect">
            <a:avLst/>
          </a:prstGeom>
        </p:spPr>
        <p:txBody>
          <a:bodyPr vert="horz" lIns="0" tIns="45720" rIns="0" bIns="45720" rtlCol="0" anchor="ctr"/>
          <a:lstStyle>
            <a:lvl1pPr algn="r">
              <a:defRPr sz="900" b="1">
                <a:solidFill>
                  <a:schemeClr val="tx1"/>
                </a:solidFill>
                <a:latin typeface="+mj-lt"/>
              </a:defRPr>
            </a:lvl1pPr>
          </a:lstStyle>
          <a:p>
            <a:fld id="{1EABE038-A425-4CC0-917A-1DC3ED725B2E}" type="slidenum">
              <a:rPr lang="nl-BE" smtClean="0"/>
              <a:pPr/>
              <a:t>‹nr.›</a:t>
            </a:fld>
            <a:endParaRPr lang="nl-BE"/>
          </a:p>
        </p:txBody>
      </p:sp>
      <p:sp>
        <p:nvSpPr>
          <p:cNvPr id="4" name="TextBox 3">
            <a:extLst>
              <a:ext uri="{FF2B5EF4-FFF2-40B4-BE49-F238E27FC236}">
                <a16:creationId xmlns:a16="http://schemas.microsoft.com/office/drawing/2014/main" id="{B933F217-AF92-E8F1-9BAE-53CB66EABFC7}"/>
              </a:ext>
            </a:extLst>
          </p:cNvPr>
          <p:cNvSpPr txBox="1"/>
          <p:nvPr userDrawn="1"/>
        </p:nvSpPr>
        <p:spPr>
          <a:xfrm>
            <a:off x="2000250" y="3061625"/>
            <a:ext cx="6238101" cy="923330"/>
          </a:xfrm>
          <a:prstGeom prst="rect">
            <a:avLst/>
          </a:prstGeom>
          <a:noFill/>
        </p:spPr>
        <p:txBody>
          <a:bodyPr wrap="square">
            <a:spAutoFit/>
          </a:bodyPr>
          <a:lstStyle/>
          <a:p>
            <a:r>
              <a:rPr lang="nl-NL" sz="1350"/>
              <a:t>Deze presentatie werd opgemaakt door Digitaal Vlaanderen.</a:t>
            </a:r>
          </a:p>
          <a:p>
            <a:r>
              <a:rPr lang="nl-NL" sz="1350"/>
              <a:t>Het is niet toegestaan om de inhoud van deze presentatie in welke vorm en/of op welke wijze dan ook te verspreiden, te publiceren of te hergebruiken zonder nadrukkelijke toestemming van de auteur.</a:t>
            </a:r>
          </a:p>
        </p:txBody>
      </p:sp>
      <p:sp>
        <p:nvSpPr>
          <p:cNvPr id="13" name="Freeform: Shape 12">
            <a:extLst>
              <a:ext uri="{FF2B5EF4-FFF2-40B4-BE49-F238E27FC236}">
                <a16:creationId xmlns:a16="http://schemas.microsoft.com/office/drawing/2014/main" id="{38F03561-D5E3-BED0-D80B-3F242A7DB8AB}"/>
              </a:ext>
            </a:extLst>
          </p:cNvPr>
          <p:cNvSpPr/>
          <p:nvPr/>
        </p:nvSpPr>
        <p:spPr>
          <a:xfrm>
            <a:off x="0" y="2571750"/>
            <a:ext cx="1865353" cy="1879997"/>
          </a:xfrm>
          <a:custGeom>
            <a:avLst/>
            <a:gdLst>
              <a:gd name="connsiteX0" fmla="*/ 643508 w 2487137"/>
              <a:gd name="connsiteY0" fmla="*/ 539308 h 2506662"/>
              <a:gd name="connsiteX1" fmla="*/ 902902 w 2487137"/>
              <a:gd name="connsiteY1" fmla="*/ 902214 h 2506662"/>
              <a:gd name="connsiteX2" fmla="*/ 257325 w 2487137"/>
              <a:gd name="connsiteY2" fmla="*/ 1353934 h 2506662"/>
              <a:gd name="connsiteX3" fmla="*/ 904433 w 2487137"/>
              <a:gd name="connsiteY3" fmla="*/ 1807186 h 2506662"/>
              <a:gd name="connsiteX4" fmla="*/ 646570 w 2487137"/>
              <a:gd name="connsiteY4" fmla="*/ 2170093 h 2506662"/>
              <a:gd name="connsiteX5" fmla="*/ 0 w 2487137"/>
              <a:gd name="connsiteY5" fmla="*/ 1718071 h 2506662"/>
              <a:gd name="connsiteX6" fmla="*/ 0 w 2487137"/>
              <a:gd name="connsiteY6" fmla="*/ 989526 h 2506662"/>
              <a:gd name="connsiteX7" fmla="*/ 2067268 w 2487137"/>
              <a:gd name="connsiteY7" fmla="*/ 0 h 2506662"/>
              <a:gd name="connsiteX8" fmla="*/ 2487137 w 2487137"/>
              <a:gd name="connsiteY8" fmla="*/ 153125 h 2506662"/>
              <a:gd name="connsiteX9" fmla="*/ 1630247 w 2487137"/>
              <a:gd name="connsiteY9" fmla="*/ 2506662 h 2506662"/>
              <a:gd name="connsiteX10" fmla="*/ 1210684 w 2487137"/>
              <a:gd name="connsiteY10" fmla="*/ 2353537 h 2506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87137" h="2506662">
                <a:moveTo>
                  <a:pt x="643508" y="539308"/>
                </a:moveTo>
                <a:lnTo>
                  <a:pt x="902902" y="902214"/>
                </a:lnTo>
                <a:lnTo>
                  <a:pt x="257325" y="1353934"/>
                </a:lnTo>
                <a:lnTo>
                  <a:pt x="904433" y="1807186"/>
                </a:lnTo>
                <a:lnTo>
                  <a:pt x="646570" y="2170093"/>
                </a:lnTo>
                <a:lnTo>
                  <a:pt x="0" y="1718071"/>
                </a:lnTo>
                <a:lnTo>
                  <a:pt x="0" y="989526"/>
                </a:lnTo>
                <a:close/>
                <a:moveTo>
                  <a:pt x="2067268" y="0"/>
                </a:moveTo>
                <a:lnTo>
                  <a:pt x="2487137" y="153125"/>
                </a:lnTo>
                <a:lnTo>
                  <a:pt x="1630247" y="2506662"/>
                </a:lnTo>
                <a:lnTo>
                  <a:pt x="1210684" y="2353537"/>
                </a:lnTo>
                <a:close/>
              </a:path>
            </a:pathLst>
          </a:custGeom>
          <a:solidFill>
            <a:schemeClr val="bg1"/>
          </a:solidFill>
          <a:ln w="28210" cap="flat">
            <a:noFill/>
            <a:prstDash val="solid"/>
            <a:miter/>
          </a:ln>
        </p:spPr>
        <p:txBody>
          <a:bodyPr wrap="square" rtlCol="0" anchor="ctr">
            <a:no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nl-BE" sz="1350" b="0" i="0" u="none" strike="noStrike" kern="1200" cap="none" spc="0" normalizeH="0" baseline="0" noProof="0">
              <a:ln>
                <a:noFill/>
              </a:ln>
              <a:solidFill>
                <a:srgbClr val="373636"/>
              </a:solidFill>
              <a:effectLst/>
              <a:uLnTx/>
              <a:uFillTx/>
              <a:latin typeface="Calibri"/>
              <a:ea typeface="+mn-ea"/>
              <a:cs typeface="+mn-cs"/>
            </a:endParaRPr>
          </a:p>
        </p:txBody>
      </p:sp>
      <p:sp>
        <p:nvSpPr>
          <p:cNvPr id="14" name="Freeform: Shape 13">
            <a:extLst>
              <a:ext uri="{FF2B5EF4-FFF2-40B4-BE49-F238E27FC236}">
                <a16:creationId xmlns:a16="http://schemas.microsoft.com/office/drawing/2014/main" id="{56F6993A-7F2C-3DA8-AC38-98EECFC131FD}"/>
              </a:ext>
            </a:extLst>
          </p:cNvPr>
          <p:cNvSpPr/>
          <p:nvPr/>
        </p:nvSpPr>
        <p:spPr>
          <a:xfrm>
            <a:off x="8473440" y="2964496"/>
            <a:ext cx="670560" cy="1223090"/>
          </a:xfrm>
          <a:custGeom>
            <a:avLst/>
            <a:gdLst>
              <a:gd name="connsiteX0" fmla="*/ 260925 w 894080"/>
              <a:gd name="connsiteY0" fmla="*/ 0 h 1630786"/>
              <a:gd name="connsiteX1" fmla="*/ 894080 w 894080"/>
              <a:gd name="connsiteY1" fmla="*/ 442975 h 1630786"/>
              <a:gd name="connsiteX2" fmla="*/ 894080 w 894080"/>
              <a:gd name="connsiteY2" fmla="*/ 1186002 h 1630786"/>
              <a:gd name="connsiteX3" fmla="*/ 257864 w 894080"/>
              <a:gd name="connsiteY3" fmla="*/ 1630786 h 1630786"/>
              <a:gd name="connsiteX4" fmla="*/ 0 w 894080"/>
              <a:gd name="connsiteY4" fmla="*/ 1267878 h 1630786"/>
              <a:gd name="connsiteX5" fmla="*/ 647109 w 894080"/>
              <a:gd name="connsiteY5" fmla="*/ 814627 h 1630786"/>
              <a:gd name="connsiteX6" fmla="*/ 1531 w 894080"/>
              <a:gd name="connsiteY6" fmla="*/ 362907 h 1630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4080" h="1630786">
                <a:moveTo>
                  <a:pt x="260925" y="0"/>
                </a:moveTo>
                <a:lnTo>
                  <a:pt x="894080" y="442975"/>
                </a:lnTo>
                <a:lnTo>
                  <a:pt x="894080" y="1186002"/>
                </a:lnTo>
                <a:lnTo>
                  <a:pt x="257864" y="1630786"/>
                </a:lnTo>
                <a:lnTo>
                  <a:pt x="0" y="1267878"/>
                </a:lnTo>
                <a:lnTo>
                  <a:pt x="647109" y="814627"/>
                </a:lnTo>
                <a:lnTo>
                  <a:pt x="1531" y="362907"/>
                </a:lnTo>
                <a:close/>
              </a:path>
            </a:pathLst>
          </a:custGeom>
          <a:solidFill>
            <a:schemeClr val="bg1"/>
          </a:solidFill>
          <a:ln w="28210" cap="flat">
            <a:noFill/>
            <a:prstDash val="solid"/>
            <a:miter/>
          </a:ln>
        </p:spPr>
        <p:txBody>
          <a:bodyPr wrap="square" rtlCol="0" anchor="ctr">
            <a:no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nl-BE" sz="1350" b="0" i="0" u="none" strike="noStrike" kern="1200" cap="none" spc="0" normalizeH="0" baseline="0" noProof="0">
              <a:ln>
                <a:noFill/>
              </a:ln>
              <a:solidFill>
                <a:srgbClr val="373636"/>
              </a:solidFill>
              <a:effectLst/>
              <a:uLnTx/>
              <a:uFillTx/>
              <a:latin typeface="Calibri"/>
              <a:ea typeface="+mn-ea"/>
              <a:cs typeface="+mn-cs"/>
            </a:endParaRPr>
          </a:p>
        </p:txBody>
      </p:sp>
    </p:spTree>
    <p:extLst>
      <p:ext uri="{BB962C8B-B14F-4D97-AF65-F5344CB8AC3E}">
        <p14:creationId xmlns:p14="http://schemas.microsoft.com/office/powerpoint/2010/main" val="616652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over + Foto">
    <p:spTree>
      <p:nvGrpSpPr>
        <p:cNvPr id="1" name=""/>
        <p:cNvGrpSpPr/>
        <p:nvPr/>
      </p:nvGrpSpPr>
      <p:grpSpPr>
        <a:xfrm>
          <a:off x="0" y="0"/>
          <a:ext cx="0" cy="0"/>
          <a:chOff x="0" y="0"/>
          <a:chExt cx="0" cy="0"/>
        </a:xfrm>
      </p:grpSpPr>
      <p:sp>
        <p:nvSpPr>
          <p:cNvPr id="7" name="Tijdelijke aanduiding voor dianummer 5">
            <a:extLst>
              <a:ext uri="{FF2B5EF4-FFF2-40B4-BE49-F238E27FC236}">
                <a16:creationId xmlns:a16="http://schemas.microsoft.com/office/drawing/2014/main" id="{47D6E984-9E7D-4BA3-B3F3-986CC7F1D6E7}"/>
              </a:ext>
            </a:extLst>
          </p:cNvPr>
          <p:cNvSpPr>
            <a:spLocks noGrp="1"/>
          </p:cNvSpPr>
          <p:nvPr>
            <p:ph type="sldNum" sz="quarter" idx="4"/>
          </p:nvPr>
        </p:nvSpPr>
        <p:spPr>
          <a:xfrm>
            <a:off x="7885509" y="4758737"/>
            <a:ext cx="628650" cy="273844"/>
          </a:xfrm>
          <a:prstGeom prst="rect">
            <a:avLst/>
          </a:prstGeom>
        </p:spPr>
        <p:txBody>
          <a:bodyPr vert="horz" lIns="0" tIns="45720" rIns="0" bIns="45720" rtlCol="0" anchor="ctr"/>
          <a:lstStyle>
            <a:lvl1pPr algn="r">
              <a:defRPr sz="900" b="1">
                <a:noFill/>
                <a:latin typeface="+mj-lt"/>
              </a:defRPr>
            </a:lvl1pPr>
          </a:lstStyle>
          <a:p>
            <a:fld id="{1EABE038-A425-4CC0-917A-1DC3ED725B2E}" type="slidenum">
              <a:rPr lang="nl-BE" smtClean="0"/>
              <a:pPr/>
              <a:t>‹nr.›</a:t>
            </a:fld>
            <a:endParaRPr lang="nl-BE"/>
          </a:p>
        </p:txBody>
      </p:sp>
      <p:sp>
        <p:nvSpPr>
          <p:cNvPr id="12" name="Freeform: Shape 11">
            <a:extLst>
              <a:ext uri="{FF2B5EF4-FFF2-40B4-BE49-F238E27FC236}">
                <a16:creationId xmlns:a16="http://schemas.microsoft.com/office/drawing/2014/main" id="{F869AC77-F5E2-4205-93FD-B5CEDCE245C5}"/>
              </a:ext>
            </a:extLst>
          </p:cNvPr>
          <p:cNvSpPr/>
          <p:nvPr userDrawn="1"/>
        </p:nvSpPr>
        <p:spPr>
          <a:xfrm>
            <a:off x="0" y="1"/>
            <a:ext cx="6178217" cy="5143499"/>
          </a:xfrm>
          <a:custGeom>
            <a:avLst/>
            <a:gdLst>
              <a:gd name="connsiteX0" fmla="*/ 0 w 8237622"/>
              <a:gd name="connsiteY0" fmla="*/ 0 h 6857999"/>
              <a:gd name="connsiteX1" fmla="*/ 5883438 w 8237622"/>
              <a:gd name="connsiteY1" fmla="*/ 0 h 6857999"/>
              <a:gd name="connsiteX2" fmla="*/ 8237622 w 8237622"/>
              <a:gd name="connsiteY2" fmla="*/ 6857999 h 6857999"/>
              <a:gd name="connsiteX3" fmla="*/ 0 w 8237622"/>
              <a:gd name="connsiteY3" fmla="*/ 6857999 h 6857999"/>
            </a:gdLst>
            <a:ahLst/>
            <a:cxnLst>
              <a:cxn ang="0">
                <a:pos x="connsiteX0" y="connsiteY0"/>
              </a:cxn>
              <a:cxn ang="0">
                <a:pos x="connsiteX1" y="connsiteY1"/>
              </a:cxn>
              <a:cxn ang="0">
                <a:pos x="connsiteX2" y="connsiteY2"/>
              </a:cxn>
              <a:cxn ang="0">
                <a:pos x="connsiteX3" y="connsiteY3"/>
              </a:cxn>
            </a:cxnLst>
            <a:rect l="l" t="t" r="r" b="b"/>
            <a:pathLst>
              <a:path w="8237622" h="6857999">
                <a:moveTo>
                  <a:pt x="0" y="0"/>
                </a:moveTo>
                <a:lnTo>
                  <a:pt x="5883438" y="0"/>
                </a:lnTo>
                <a:lnTo>
                  <a:pt x="8237622" y="6857999"/>
                </a:lnTo>
                <a:lnTo>
                  <a:pt x="0" y="6857999"/>
                </a:lnTo>
                <a:close/>
              </a:path>
            </a:pathLst>
          </a:custGeom>
          <a:solidFill>
            <a:srgbClr val="FFEB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800"/>
          </a:p>
        </p:txBody>
      </p:sp>
      <p:sp>
        <p:nvSpPr>
          <p:cNvPr id="10" name="Picture Placeholder 9">
            <a:extLst>
              <a:ext uri="{FF2B5EF4-FFF2-40B4-BE49-F238E27FC236}">
                <a16:creationId xmlns:a16="http://schemas.microsoft.com/office/drawing/2014/main" id="{B824B98A-4944-4791-8FF5-6261333FFD93}"/>
              </a:ext>
            </a:extLst>
          </p:cNvPr>
          <p:cNvSpPr>
            <a:spLocks noGrp="1"/>
          </p:cNvSpPr>
          <p:nvPr>
            <p:ph type="pic" sz="quarter" idx="10" hasCustomPrompt="1"/>
          </p:nvPr>
        </p:nvSpPr>
        <p:spPr>
          <a:xfrm>
            <a:off x="4412640" y="178"/>
            <a:ext cx="4731360" cy="5143322"/>
          </a:xfrm>
          <a:custGeom>
            <a:avLst/>
            <a:gdLst>
              <a:gd name="connsiteX0" fmla="*/ 0 w 6308480"/>
              <a:gd name="connsiteY0" fmla="*/ 0 h 6857762"/>
              <a:gd name="connsiteX1" fmla="*/ 6300924 w 6308480"/>
              <a:gd name="connsiteY1" fmla="*/ 2727 h 6857762"/>
              <a:gd name="connsiteX2" fmla="*/ 6308480 w 6308480"/>
              <a:gd name="connsiteY2" fmla="*/ 6857762 h 6857762"/>
              <a:gd name="connsiteX3" fmla="*/ 2354102 w 6308480"/>
              <a:gd name="connsiteY3" fmla="*/ 6857762 h 6857762"/>
            </a:gdLst>
            <a:ahLst/>
            <a:cxnLst>
              <a:cxn ang="0">
                <a:pos x="connsiteX0" y="connsiteY0"/>
              </a:cxn>
              <a:cxn ang="0">
                <a:pos x="connsiteX1" y="connsiteY1"/>
              </a:cxn>
              <a:cxn ang="0">
                <a:pos x="connsiteX2" y="connsiteY2"/>
              </a:cxn>
              <a:cxn ang="0">
                <a:pos x="connsiteX3" y="connsiteY3"/>
              </a:cxn>
            </a:cxnLst>
            <a:rect l="l" t="t" r="r" b="b"/>
            <a:pathLst>
              <a:path w="6308480" h="6857762">
                <a:moveTo>
                  <a:pt x="0" y="0"/>
                </a:moveTo>
                <a:lnTo>
                  <a:pt x="6300924" y="2727"/>
                </a:lnTo>
                <a:cubicBezTo>
                  <a:pt x="6303442" y="2283102"/>
                  <a:pt x="6305962" y="4577387"/>
                  <a:pt x="6308480" y="6857762"/>
                </a:cubicBezTo>
                <a:lnTo>
                  <a:pt x="2354102" y="6857762"/>
                </a:lnTo>
                <a:close/>
              </a:path>
            </a:pathLst>
          </a:custGeom>
          <a:noFill/>
        </p:spPr>
        <p:txBody>
          <a:bodyPr wrap="square" anchor="ctr">
            <a:noAutofit/>
          </a:bodyPr>
          <a:lstStyle>
            <a:lvl1pPr marL="0" marR="0" indent="0" algn="r" defTabSz="685800" rtl="0" eaLnBrk="1" fontAlgn="auto" latinLnBrk="0" hangingPunct="1">
              <a:lnSpc>
                <a:spcPct val="90000"/>
              </a:lnSpc>
              <a:spcBef>
                <a:spcPts val="750"/>
              </a:spcBef>
              <a:spcAft>
                <a:spcPts val="0"/>
              </a:spcAft>
              <a:buClrTx/>
              <a:buSzTx/>
              <a:buFont typeface="Arial" panose="020B0604020202020204" pitchFamily="34" charset="0"/>
              <a:buNone/>
              <a:tabLst/>
              <a:defRPr sz="1200">
                <a:solidFill>
                  <a:schemeClr val="accent4">
                    <a:lumMod val="60000"/>
                    <a:lumOff val="40000"/>
                  </a:schemeClr>
                </a:solidFill>
              </a:defRPr>
            </a:lvl1pPr>
          </a:lstStyle>
          <a:p>
            <a:pPr marL="0" marR="0" lvl="0" indent="0" algn="r"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err="1"/>
              <a:t>Klik</a:t>
            </a:r>
            <a:r>
              <a:rPr lang="en-US"/>
              <a:t> op </a:t>
            </a:r>
            <a:r>
              <a:rPr lang="en-US" err="1"/>
              <a:t>icoon</a:t>
            </a:r>
            <a:r>
              <a:rPr lang="en-US"/>
              <a:t> </a:t>
            </a:r>
            <a:r>
              <a:rPr lang="en-US" err="1"/>
              <a:t>voor</a:t>
            </a:r>
            <a:r>
              <a:rPr lang="en-US"/>
              <a:t> </a:t>
            </a:r>
            <a:r>
              <a:rPr lang="en-US" err="1"/>
              <a:t>foto</a:t>
            </a:r>
            <a:r>
              <a:rPr lang="en-US"/>
              <a:t> (min </a:t>
            </a:r>
            <a:r>
              <a:rPr lang="nl-BE"/>
              <a:t>resolutie </a:t>
            </a:r>
            <a:r>
              <a:rPr lang="en-US"/>
              <a:t>72 DPI</a:t>
            </a:r>
            <a:r>
              <a:rPr lang="nl-BE"/>
              <a:t>)</a:t>
            </a:r>
          </a:p>
        </p:txBody>
      </p:sp>
      <p:pic>
        <p:nvPicPr>
          <p:cNvPr id="11" name="Picture 10" descr="A picture containing text&#10;&#10;Description automatically generated">
            <a:extLst>
              <a:ext uri="{FF2B5EF4-FFF2-40B4-BE49-F238E27FC236}">
                <a16:creationId xmlns:a16="http://schemas.microsoft.com/office/drawing/2014/main" id="{3901EBF6-9C92-4604-B424-1D155695A706}"/>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668474" y="3735788"/>
            <a:ext cx="4032513" cy="1014986"/>
          </a:xfrm>
          <a:prstGeom prst="rect">
            <a:avLst/>
          </a:prstGeom>
        </p:spPr>
      </p:pic>
      <p:sp>
        <p:nvSpPr>
          <p:cNvPr id="14" name="Titel 1">
            <a:extLst>
              <a:ext uri="{FF2B5EF4-FFF2-40B4-BE49-F238E27FC236}">
                <a16:creationId xmlns:a16="http://schemas.microsoft.com/office/drawing/2014/main" id="{AA6B26EB-8EC5-48E2-BD48-A8DC394BE7AE}"/>
              </a:ext>
            </a:extLst>
          </p:cNvPr>
          <p:cNvSpPr>
            <a:spLocks noGrp="1"/>
          </p:cNvSpPr>
          <p:nvPr>
            <p:ph type="ctrTitle" hasCustomPrompt="1"/>
          </p:nvPr>
        </p:nvSpPr>
        <p:spPr>
          <a:xfrm>
            <a:off x="629842" y="943585"/>
            <a:ext cx="3942159" cy="1553901"/>
          </a:xfrm>
          <a:prstGeom prst="rect">
            <a:avLst/>
          </a:prstGeom>
        </p:spPr>
        <p:txBody>
          <a:bodyPr anchor="b" anchorCtr="0">
            <a:normAutofit/>
          </a:bodyPr>
          <a:lstStyle>
            <a:lvl1pPr algn="l">
              <a:defRPr sz="3600" b="1">
                <a:solidFill>
                  <a:schemeClr val="tx1"/>
                </a:solidFill>
              </a:defRPr>
            </a:lvl1pPr>
          </a:lstStyle>
          <a:p>
            <a:r>
              <a:rPr lang="nl-NL"/>
              <a:t>Titel</a:t>
            </a:r>
            <a:endParaRPr lang="nl-BE"/>
          </a:p>
        </p:txBody>
      </p:sp>
      <p:sp>
        <p:nvSpPr>
          <p:cNvPr id="15" name="Text Placeholder 12">
            <a:extLst>
              <a:ext uri="{FF2B5EF4-FFF2-40B4-BE49-F238E27FC236}">
                <a16:creationId xmlns:a16="http://schemas.microsoft.com/office/drawing/2014/main" id="{6F182A54-4BEE-4AF0-9435-44D036032676}"/>
              </a:ext>
            </a:extLst>
          </p:cNvPr>
          <p:cNvSpPr>
            <a:spLocks noGrp="1"/>
          </p:cNvSpPr>
          <p:nvPr>
            <p:ph type="body" sz="quarter" idx="11" hasCustomPrompt="1"/>
          </p:nvPr>
        </p:nvSpPr>
        <p:spPr>
          <a:xfrm>
            <a:off x="629842" y="2515954"/>
            <a:ext cx="3942159" cy="1091804"/>
          </a:xfrm>
        </p:spPr>
        <p:txBody>
          <a:bodyPr>
            <a:normAutofit/>
          </a:bodyPr>
          <a:lstStyle>
            <a:lvl1pPr>
              <a:defRPr sz="1800">
                <a:solidFill>
                  <a:schemeClr val="tx1"/>
                </a:solidFill>
              </a:defRPr>
            </a:lvl1pPr>
          </a:lstStyle>
          <a:p>
            <a:pPr lvl="0"/>
            <a:r>
              <a:rPr lang="en-US"/>
              <a:t>ONDERTITEL</a:t>
            </a:r>
          </a:p>
        </p:txBody>
      </p:sp>
    </p:spTree>
    <p:extLst>
      <p:ext uri="{BB962C8B-B14F-4D97-AF65-F5344CB8AC3E}">
        <p14:creationId xmlns:p14="http://schemas.microsoft.com/office/powerpoint/2010/main" val="38013794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type="tx">
  <p:cSld name="Vergelijking">
    <p:spTree>
      <p:nvGrpSpPr>
        <p:cNvPr id="1" name=""/>
        <p:cNvGrpSpPr/>
        <p:nvPr/>
      </p:nvGrpSpPr>
      <p:grpSpPr>
        <a:xfrm>
          <a:off x="0" y="0"/>
          <a:ext cx="0" cy="0"/>
          <a:chOff x="0" y="0"/>
          <a:chExt cx="0" cy="0"/>
        </a:xfrm>
      </p:grpSpPr>
      <p:sp>
        <p:nvSpPr>
          <p:cNvPr id="26" name="Shape 26"/>
          <p:cNvSpPr>
            <a:spLocks noGrp="1"/>
          </p:cNvSpPr>
          <p:nvPr>
            <p:ph type="title"/>
          </p:nvPr>
        </p:nvSpPr>
        <p:spPr>
          <a:xfrm>
            <a:off x="457200" y="192608"/>
            <a:ext cx="8229600" cy="883992"/>
          </a:xfrm>
          <a:prstGeom prst="rect">
            <a:avLst/>
          </a:prstGeom>
        </p:spPr>
        <p:txBody>
          <a:bodyPr/>
          <a:lstStyle/>
          <a:p>
            <a:pPr lvl="0">
              <a:defRPr sz="1800" b="0"/>
            </a:pPr>
            <a:r>
              <a:rPr sz="3300" b="1"/>
              <a:t>Titeltekst</a:t>
            </a:r>
          </a:p>
        </p:txBody>
      </p:sp>
      <p:sp>
        <p:nvSpPr>
          <p:cNvPr id="27" name="Shape 27"/>
          <p:cNvSpPr>
            <a:spLocks noGrp="1"/>
          </p:cNvSpPr>
          <p:nvPr>
            <p:ph type="body" idx="1"/>
          </p:nvPr>
        </p:nvSpPr>
        <p:spPr>
          <a:xfrm>
            <a:off x="457200" y="1076599"/>
            <a:ext cx="4040188" cy="554558"/>
          </a:xfrm>
          <a:prstGeom prst="rect">
            <a:avLst/>
          </a:prstGeom>
        </p:spPr>
        <p:txBody>
          <a:bodyPr anchor="b"/>
          <a:lstStyle>
            <a:lvl1pPr marL="0" indent="0">
              <a:spcBef>
                <a:spcPts val="375"/>
              </a:spcBef>
              <a:buSzTx/>
              <a:buFontTx/>
              <a:buNone/>
              <a:defRPr sz="1800"/>
            </a:lvl1pPr>
            <a:lvl2pPr marL="0" indent="342900">
              <a:spcBef>
                <a:spcPts val="375"/>
              </a:spcBef>
              <a:buSzTx/>
              <a:buFontTx/>
              <a:buNone/>
              <a:defRPr sz="1800"/>
            </a:lvl2pPr>
            <a:lvl3pPr marL="0" indent="685800">
              <a:spcBef>
                <a:spcPts val="375"/>
              </a:spcBef>
              <a:buSzTx/>
              <a:buFontTx/>
              <a:buNone/>
              <a:defRPr sz="1800"/>
            </a:lvl3pPr>
            <a:lvl4pPr marL="0" indent="1028700">
              <a:spcBef>
                <a:spcPts val="375"/>
              </a:spcBef>
              <a:buSzTx/>
              <a:buFontTx/>
              <a:buNone/>
              <a:defRPr sz="1800"/>
            </a:lvl4pPr>
            <a:lvl5pPr marL="0" indent="1371600">
              <a:spcBef>
                <a:spcPts val="375"/>
              </a:spcBef>
              <a:buSzTx/>
              <a:buFontTx/>
              <a:buNone/>
              <a:defRPr sz="1800"/>
            </a:lvl5pPr>
          </a:lstStyle>
          <a:p>
            <a:pPr lvl="0">
              <a:defRPr sz="1800"/>
            </a:pPr>
            <a:r>
              <a:rPr sz="1800"/>
              <a:t>Hoofdtekst - niveau één</a:t>
            </a:r>
          </a:p>
          <a:p>
            <a:pPr lvl="1">
              <a:defRPr sz="1800"/>
            </a:pPr>
            <a:r>
              <a:rPr sz="1800"/>
              <a:t>Hoofdtekst - niveau twee</a:t>
            </a:r>
          </a:p>
          <a:p>
            <a:pPr lvl="2">
              <a:defRPr sz="1800"/>
            </a:pPr>
            <a:r>
              <a:rPr sz="1800"/>
              <a:t>Hoofdtekst - niveau drie</a:t>
            </a:r>
          </a:p>
          <a:p>
            <a:pPr lvl="3">
              <a:defRPr sz="1800"/>
            </a:pPr>
            <a:r>
              <a:rPr sz="1800"/>
              <a:t>Hoofdtekst - niveau vier</a:t>
            </a:r>
          </a:p>
          <a:p>
            <a:pPr lvl="4">
              <a:defRPr sz="1800"/>
            </a:pPr>
            <a:r>
              <a:rPr sz="1800"/>
              <a:t>Hoofdtekst - niveau vijf</a:t>
            </a:r>
          </a:p>
        </p:txBody>
      </p:sp>
      <p:sp>
        <p:nvSpPr>
          <p:cNvPr id="28" name="Shape 28"/>
          <p:cNvSpPr>
            <a:spLocks noGrp="1"/>
          </p:cNvSpPr>
          <p:nvPr>
            <p:ph type="sldNum" sz="quarter" idx="2"/>
          </p:nvPr>
        </p:nvSpPr>
        <p:spPr>
          <a:xfrm>
            <a:off x="8429600" y="4731990"/>
            <a:ext cx="514400" cy="307777"/>
          </a:xfrm>
          <a:prstGeom prst="rect">
            <a:avLst/>
          </a:prstGeom>
        </p:spPr>
        <p:txBody>
          <a:bodyPr/>
          <a:lstStyle>
            <a:lvl1pPr algn="just">
              <a:defRPr/>
            </a:lvl1pPr>
          </a:lstStyle>
          <a:p>
            <a:fld id="{86CB4B4D-7CA3-9044-876B-883B54F8677D}" type="slidenum">
              <a:rPr lang="nl-BE" smtClean="0"/>
              <a:pPr/>
              <a:t>‹nr.›</a:t>
            </a:fld>
            <a:endParaRPr lang="nl-BE" dirty="0"/>
          </a:p>
        </p:txBody>
      </p:sp>
    </p:spTree>
    <p:extLst>
      <p:ext uri="{BB962C8B-B14F-4D97-AF65-F5344CB8AC3E}">
        <p14:creationId xmlns:p14="http://schemas.microsoft.com/office/powerpoint/2010/main" val="282802683"/>
      </p:ext>
    </p:extLst>
  </p:cSld>
  <p:clrMapOvr>
    <a:masterClrMapping/>
  </p:clrMapOvr>
  <p:transition spd="med"/>
</p:sldLayout>
</file>

<file path=ppt/slideLayouts/slideLayout31.xml><?xml version="1.0" encoding="utf-8"?>
<p:sldLayout xmlns:a="http://schemas.openxmlformats.org/drawingml/2006/main" xmlns:r="http://schemas.openxmlformats.org/officeDocument/2006/relationships" xmlns:p="http://schemas.openxmlformats.org/presentationml/2006/main" type="tx">
  <p:cSld name="Inhoud met bijschrift">
    <p:spTree>
      <p:nvGrpSpPr>
        <p:cNvPr id="1" name=""/>
        <p:cNvGrpSpPr/>
        <p:nvPr/>
      </p:nvGrpSpPr>
      <p:grpSpPr>
        <a:xfrm>
          <a:off x="0" y="0"/>
          <a:ext cx="0" cy="0"/>
          <a:chOff x="0" y="0"/>
          <a:chExt cx="0" cy="0"/>
        </a:xfrm>
      </p:grpSpPr>
      <p:sp>
        <p:nvSpPr>
          <p:cNvPr id="35" name="Shape 35"/>
          <p:cNvSpPr>
            <a:spLocks noGrp="1"/>
          </p:cNvSpPr>
          <p:nvPr>
            <p:ph type="title"/>
          </p:nvPr>
        </p:nvSpPr>
        <p:spPr>
          <a:xfrm>
            <a:off x="457200" y="0"/>
            <a:ext cx="3008314" cy="1076325"/>
          </a:xfrm>
          <a:prstGeom prst="rect">
            <a:avLst/>
          </a:prstGeom>
        </p:spPr>
        <p:txBody>
          <a:bodyPr anchor="b"/>
          <a:lstStyle>
            <a:lvl1pPr>
              <a:defRPr sz="1500">
                <a:latin typeface="Flanders Art Sans Bold"/>
                <a:ea typeface="Flanders Art Sans Bold"/>
                <a:cs typeface="Flanders Art Sans Bold"/>
                <a:sym typeface="Flanders Art Sans Bold"/>
              </a:defRPr>
            </a:lvl1pPr>
          </a:lstStyle>
          <a:p>
            <a:pPr lvl="0">
              <a:defRPr sz="1800" b="0"/>
            </a:pPr>
            <a:r>
              <a:rPr sz="1500" b="1"/>
              <a:t>Titeltekst</a:t>
            </a:r>
          </a:p>
        </p:txBody>
      </p:sp>
      <p:sp>
        <p:nvSpPr>
          <p:cNvPr id="36" name="Shape 36"/>
          <p:cNvSpPr>
            <a:spLocks noGrp="1"/>
          </p:cNvSpPr>
          <p:nvPr>
            <p:ph type="body" idx="1"/>
          </p:nvPr>
        </p:nvSpPr>
        <p:spPr>
          <a:xfrm>
            <a:off x="3575050" y="204787"/>
            <a:ext cx="5111750" cy="4938713"/>
          </a:xfrm>
          <a:prstGeom prst="rect">
            <a:avLst/>
          </a:prstGeom>
        </p:spPr>
        <p:txBody>
          <a:bodyPr/>
          <a:lstStyle/>
          <a:p>
            <a:pPr lvl="0">
              <a:defRPr sz="1800"/>
            </a:pPr>
            <a:r>
              <a:rPr sz="2400"/>
              <a:t>Hoofdtekst - niveau één</a:t>
            </a:r>
          </a:p>
          <a:p>
            <a:pPr lvl="1">
              <a:defRPr sz="1800"/>
            </a:pPr>
            <a:r>
              <a:rPr sz="2400"/>
              <a:t>Hoofdtekst - niveau twee</a:t>
            </a:r>
          </a:p>
          <a:p>
            <a:pPr lvl="2">
              <a:defRPr sz="1800"/>
            </a:pPr>
            <a:r>
              <a:rPr sz="2400"/>
              <a:t>Hoofdtekst - niveau drie</a:t>
            </a:r>
          </a:p>
          <a:p>
            <a:pPr lvl="3">
              <a:defRPr sz="1800"/>
            </a:pPr>
            <a:r>
              <a:rPr sz="2400"/>
              <a:t>Hoofdtekst - niveau vier</a:t>
            </a:r>
          </a:p>
          <a:p>
            <a:pPr lvl="4">
              <a:defRPr sz="1800"/>
            </a:pPr>
            <a:r>
              <a:rPr sz="2400"/>
              <a:t>Hoofdtekst - niveau vijf</a:t>
            </a:r>
          </a:p>
        </p:txBody>
      </p:sp>
      <p:sp>
        <p:nvSpPr>
          <p:cNvPr id="37" name="Shape 37"/>
          <p:cNvSpPr>
            <a:spLocks noGrp="1"/>
          </p:cNvSpPr>
          <p:nvPr>
            <p:ph type="sldNum" sz="quarter" idx="2"/>
          </p:nvPr>
        </p:nvSpPr>
        <p:spPr>
          <a:prstGeom prst="rect">
            <a:avLst/>
          </a:prstGeom>
        </p:spPr>
        <p:txBody>
          <a:bodyPr/>
          <a:lstStyle/>
          <a:p>
            <a:pPr lvl="0"/>
            <a:fld id="{86CB4B4D-7CA3-9044-876B-883B54F8677D}" type="slidenum">
              <a:t>‹nr.›</a:t>
            </a:fld>
            <a:endParaRPr/>
          </a:p>
        </p:txBody>
      </p:sp>
    </p:spTree>
    <p:extLst>
      <p:ext uri="{BB962C8B-B14F-4D97-AF65-F5344CB8AC3E}">
        <p14:creationId xmlns:p14="http://schemas.microsoft.com/office/powerpoint/2010/main" val="4061811356"/>
      </p:ext>
    </p:extLst>
  </p:cSld>
  <p:clrMapOvr>
    <a:masterClrMapping/>
  </p:clrMapOvr>
  <p:transition spd="med"/>
</p:sldLayout>
</file>

<file path=ppt/slideLayouts/slideLayout32.xml><?xml version="1.0" encoding="utf-8"?>
<p:sldLayout xmlns:a="http://schemas.openxmlformats.org/drawingml/2006/main" xmlns:r="http://schemas.openxmlformats.org/officeDocument/2006/relationships" xmlns:p="http://schemas.openxmlformats.org/presentationml/2006/main" type="tx">
  <p:cSld name="Afbeelding met bijschrift">
    <p:spTree>
      <p:nvGrpSpPr>
        <p:cNvPr id="1" name=""/>
        <p:cNvGrpSpPr/>
        <p:nvPr/>
      </p:nvGrpSpPr>
      <p:grpSpPr>
        <a:xfrm>
          <a:off x="0" y="0"/>
          <a:ext cx="0" cy="0"/>
          <a:chOff x="0" y="0"/>
          <a:chExt cx="0" cy="0"/>
        </a:xfrm>
      </p:grpSpPr>
      <p:sp>
        <p:nvSpPr>
          <p:cNvPr id="39" name="Shape 39"/>
          <p:cNvSpPr>
            <a:spLocks noGrp="1"/>
          </p:cNvSpPr>
          <p:nvPr>
            <p:ph type="title"/>
          </p:nvPr>
        </p:nvSpPr>
        <p:spPr>
          <a:xfrm>
            <a:off x="1792289" y="3600450"/>
            <a:ext cx="5486401" cy="425054"/>
          </a:xfrm>
          <a:prstGeom prst="rect">
            <a:avLst/>
          </a:prstGeom>
        </p:spPr>
        <p:txBody>
          <a:bodyPr anchor="b"/>
          <a:lstStyle>
            <a:lvl1pPr>
              <a:defRPr sz="1500">
                <a:latin typeface="Flanders Art Sans Bold"/>
                <a:ea typeface="Flanders Art Sans Bold"/>
                <a:cs typeface="Flanders Art Sans Bold"/>
                <a:sym typeface="Flanders Art Sans Bold"/>
              </a:defRPr>
            </a:lvl1pPr>
          </a:lstStyle>
          <a:p>
            <a:pPr lvl="0">
              <a:defRPr sz="1800" b="0"/>
            </a:pPr>
            <a:r>
              <a:rPr sz="1500" b="1"/>
              <a:t>Titeltekst</a:t>
            </a:r>
          </a:p>
        </p:txBody>
      </p:sp>
      <p:sp>
        <p:nvSpPr>
          <p:cNvPr id="40" name="Shape 40"/>
          <p:cNvSpPr>
            <a:spLocks noGrp="1"/>
          </p:cNvSpPr>
          <p:nvPr>
            <p:ph type="body" idx="1"/>
          </p:nvPr>
        </p:nvSpPr>
        <p:spPr>
          <a:xfrm>
            <a:off x="1792289" y="4025503"/>
            <a:ext cx="5486401" cy="603647"/>
          </a:xfrm>
          <a:prstGeom prst="rect">
            <a:avLst/>
          </a:prstGeom>
        </p:spPr>
        <p:txBody>
          <a:bodyPr/>
          <a:lstStyle>
            <a:lvl1pPr marL="0" indent="0">
              <a:spcBef>
                <a:spcPts val="225"/>
              </a:spcBef>
              <a:buSzTx/>
              <a:buFontTx/>
              <a:buNone/>
              <a:defRPr sz="1050"/>
            </a:lvl1pPr>
            <a:lvl2pPr marL="0" indent="342900">
              <a:spcBef>
                <a:spcPts val="225"/>
              </a:spcBef>
              <a:buSzTx/>
              <a:buFontTx/>
              <a:buNone/>
              <a:defRPr sz="1050"/>
            </a:lvl2pPr>
            <a:lvl3pPr marL="0" indent="685800">
              <a:spcBef>
                <a:spcPts val="225"/>
              </a:spcBef>
              <a:buSzTx/>
              <a:buFontTx/>
              <a:buNone/>
              <a:defRPr sz="1050"/>
            </a:lvl3pPr>
            <a:lvl4pPr marL="0" indent="1028700">
              <a:spcBef>
                <a:spcPts val="225"/>
              </a:spcBef>
              <a:buSzTx/>
              <a:buFontTx/>
              <a:buNone/>
              <a:defRPr sz="1050"/>
            </a:lvl4pPr>
            <a:lvl5pPr marL="0" indent="1371600">
              <a:spcBef>
                <a:spcPts val="225"/>
              </a:spcBef>
              <a:buSzTx/>
              <a:buFontTx/>
              <a:buNone/>
              <a:defRPr sz="1050"/>
            </a:lvl5pPr>
          </a:lstStyle>
          <a:p>
            <a:pPr lvl="0">
              <a:defRPr sz="1800"/>
            </a:pPr>
            <a:r>
              <a:rPr sz="1050"/>
              <a:t>Hoofdtekst - niveau één</a:t>
            </a:r>
          </a:p>
          <a:p>
            <a:pPr lvl="1">
              <a:defRPr sz="1800"/>
            </a:pPr>
            <a:r>
              <a:rPr sz="1050"/>
              <a:t>Hoofdtekst - niveau twee</a:t>
            </a:r>
          </a:p>
          <a:p>
            <a:pPr lvl="2">
              <a:defRPr sz="1800"/>
            </a:pPr>
            <a:r>
              <a:rPr sz="1050"/>
              <a:t>Hoofdtekst - niveau drie</a:t>
            </a:r>
          </a:p>
          <a:p>
            <a:pPr lvl="3">
              <a:defRPr sz="1800"/>
            </a:pPr>
            <a:r>
              <a:rPr sz="1050"/>
              <a:t>Hoofdtekst - niveau vier</a:t>
            </a:r>
          </a:p>
          <a:p>
            <a:pPr lvl="4">
              <a:defRPr sz="1800"/>
            </a:pPr>
            <a:r>
              <a:rPr sz="1050"/>
              <a:t>Hoofdtekst - niveau vijf</a:t>
            </a:r>
          </a:p>
        </p:txBody>
      </p:sp>
      <p:sp>
        <p:nvSpPr>
          <p:cNvPr id="41" name="Shape 41"/>
          <p:cNvSpPr>
            <a:spLocks noGrp="1"/>
          </p:cNvSpPr>
          <p:nvPr>
            <p:ph type="sldNum" sz="quarter" idx="2"/>
          </p:nvPr>
        </p:nvSpPr>
        <p:spPr>
          <a:prstGeom prst="rect">
            <a:avLst/>
          </a:prstGeom>
        </p:spPr>
        <p:txBody>
          <a:bodyPr/>
          <a:lstStyle/>
          <a:p>
            <a:pPr lvl="0"/>
            <a:fld id="{86CB4B4D-7CA3-9044-876B-883B54F8677D}" type="slidenum">
              <a:t>‹nr.›</a:t>
            </a:fld>
            <a:endParaRPr/>
          </a:p>
        </p:txBody>
      </p:sp>
    </p:spTree>
    <p:extLst>
      <p:ext uri="{BB962C8B-B14F-4D97-AF65-F5344CB8AC3E}">
        <p14:creationId xmlns:p14="http://schemas.microsoft.com/office/powerpoint/2010/main" val="2353150599"/>
      </p:ext>
    </p:extLst>
  </p:cSld>
  <p:clrMapOvr>
    <a:masterClrMapping/>
  </p:clrMapOvr>
  <p:transition spd="med"/>
</p:sldLayout>
</file>

<file path=ppt/slideLayouts/slideLayout33.xml><?xml version="1.0" encoding="utf-8"?>
<p:sldLayout xmlns:a="http://schemas.openxmlformats.org/drawingml/2006/main" xmlns:r="http://schemas.openxmlformats.org/officeDocument/2006/relationships" xmlns:p="http://schemas.openxmlformats.org/presentationml/2006/main" type="tx">
  <p:cSld name="Verticale titel en tekst">
    <p:spTree>
      <p:nvGrpSpPr>
        <p:cNvPr id="1" name=""/>
        <p:cNvGrpSpPr/>
        <p:nvPr/>
      </p:nvGrpSpPr>
      <p:grpSpPr>
        <a:xfrm>
          <a:off x="0" y="0"/>
          <a:ext cx="0" cy="0"/>
          <a:chOff x="0" y="0"/>
          <a:chExt cx="0" cy="0"/>
        </a:xfrm>
      </p:grpSpPr>
      <p:sp>
        <p:nvSpPr>
          <p:cNvPr id="47" name="Shape 47"/>
          <p:cNvSpPr>
            <a:spLocks noGrp="1"/>
          </p:cNvSpPr>
          <p:nvPr>
            <p:ph type="title"/>
          </p:nvPr>
        </p:nvSpPr>
        <p:spPr>
          <a:xfrm>
            <a:off x="6629400" y="0"/>
            <a:ext cx="2057400" cy="4800602"/>
          </a:xfrm>
          <a:prstGeom prst="rect">
            <a:avLst/>
          </a:prstGeom>
        </p:spPr>
        <p:txBody>
          <a:bodyPr/>
          <a:lstStyle/>
          <a:p>
            <a:pPr lvl="0">
              <a:defRPr sz="1800" b="0"/>
            </a:pPr>
            <a:r>
              <a:rPr sz="3300" b="1"/>
              <a:t>Titeltekst</a:t>
            </a:r>
          </a:p>
        </p:txBody>
      </p:sp>
      <p:sp>
        <p:nvSpPr>
          <p:cNvPr id="48" name="Shape 48"/>
          <p:cNvSpPr>
            <a:spLocks noGrp="1"/>
          </p:cNvSpPr>
          <p:nvPr>
            <p:ph type="body" idx="1"/>
          </p:nvPr>
        </p:nvSpPr>
        <p:spPr>
          <a:xfrm>
            <a:off x="457200" y="205979"/>
            <a:ext cx="6019800" cy="4937522"/>
          </a:xfrm>
          <a:prstGeom prst="rect">
            <a:avLst/>
          </a:prstGeom>
        </p:spPr>
        <p:txBody>
          <a:bodyPr/>
          <a:lstStyle/>
          <a:p>
            <a:pPr lvl="0">
              <a:defRPr sz="1800"/>
            </a:pPr>
            <a:r>
              <a:rPr sz="2400"/>
              <a:t>Hoofdtekst - niveau één</a:t>
            </a:r>
          </a:p>
          <a:p>
            <a:pPr lvl="1">
              <a:defRPr sz="1800"/>
            </a:pPr>
            <a:r>
              <a:rPr sz="2400"/>
              <a:t>Hoofdtekst - niveau twee</a:t>
            </a:r>
          </a:p>
          <a:p>
            <a:pPr lvl="2">
              <a:defRPr sz="1800"/>
            </a:pPr>
            <a:r>
              <a:rPr sz="2400"/>
              <a:t>Hoofdtekst - niveau drie</a:t>
            </a:r>
          </a:p>
          <a:p>
            <a:pPr lvl="3">
              <a:defRPr sz="1800"/>
            </a:pPr>
            <a:r>
              <a:rPr sz="2400"/>
              <a:t>Hoofdtekst - niveau vier</a:t>
            </a:r>
          </a:p>
          <a:p>
            <a:pPr lvl="4">
              <a:defRPr sz="1800"/>
            </a:pPr>
            <a:r>
              <a:rPr sz="2400"/>
              <a:t>Hoofdtekst - niveau vijf</a:t>
            </a:r>
          </a:p>
        </p:txBody>
      </p:sp>
      <p:sp>
        <p:nvSpPr>
          <p:cNvPr id="49" name="Shape 49"/>
          <p:cNvSpPr>
            <a:spLocks noGrp="1"/>
          </p:cNvSpPr>
          <p:nvPr>
            <p:ph type="sldNum" sz="quarter" idx="2"/>
          </p:nvPr>
        </p:nvSpPr>
        <p:spPr>
          <a:prstGeom prst="rect">
            <a:avLst/>
          </a:prstGeom>
        </p:spPr>
        <p:txBody>
          <a:bodyPr/>
          <a:lstStyle/>
          <a:p>
            <a:pPr lvl="0"/>
            <a:fld id="{86CB4B4D-7CA3-9044-876B-883B54F8677D}" type="slidenum">
              <a:t>‹nr.›</a:t>
            </a:fld>
            <a:endParaRPr/>
          </a:p>
        </p:txBody>
      </p:sp>
    </p:spTree>
    <p:extLst>
      <p:ext uri="{BB962C8B-B14F-4D97-AF65-F5344CB8AC3E}">
        <p14:creationId xmlns:p14="http://schemas.microsoft.com/office/powerpoint/2010/main" val="278238132"/>
      </p:ext>
    </p:extLst>
  </p:cSld>
  <p:clrMapOvr>
    <a:masterClrMapping/>
  </p:clrMapOvr>
  <p:transition spd="med"/>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tx">
  <p:cSld name="Sectiekop">
    <p:spTree>
      <p:nvGrpSpPr>
        <p:cNvPr id="1" name=""/>
        <p:cNvGrpSpPr/>
        <p:nvPr/>
      </p:nvGrpSpPr>
      <p:grpSpPr>
        <a:xfrm>
          <a:off x="0" y="0"/>
          <a:ext cx="0" cy="0"/>
          <a:chOff x="0" y="0"/>
          <a:chExt cx="0" cy="0"/>
        </a:xfrm>
      </p:grpSpPr>
      <p:sp>
        <p:nvSpPr>
          <p:cNvPr id="65" name="Shape 65"/>
          <p:cNvSpPr>
            <a:spLocks noGrp="1"/>
          </p:cNvSpPr>
          <p:nvPr>
            <p:ph type="title"/>
          </p:nvPr>
        </p:nvSpPr>
        <p:spPr>
          <a:xfrm>
            <a:off x="722313" y="3305176"/>
            <a:ext cx="7772401" cy="1021556"/>
          </a:xfrm>
          <a:prstGeom prst="rect">
            <a:avLst/>
          </a:prstGeom>
        </p:spPr>
        <p:txBody>
          <a:bodyPr anchor="t"/>
          <a:lstStyle>
            <a:lvl1pPr>
              <a:defRPr sz="3000" cap="all">
                <a:latin typeface="Flanders Art Sans Bold"/>
                <a:ea typeface="Flanders Art Sans Bold"/>
                <a:cs typeface="Flanders Art Sans Bold"/>
                <a:sym typeface="Flanders Art Sans Bold"/>
              </a:defRPr>
            </a:lvl1pPr>
          </a:lstStyle>
          <a:p>
            <a:pPr lvl="0">
              <a:defRPr sz="1800" b="0" cap="none"/>
            </a:pPr>
            <a:r>
              <a:rPr sz="3000" b="1" cap="all"/>
              <a:t>Titeltekst</a:t>
            </a:r>
          </a:p>
        </p:txBody>
      </p:sp>
      <p:sp>
        <p:nvSpPr>
          <p:cNvPr id="66" name="Shape 66"/>
          <p:cNvSpPr>
            <a:spLocks noGrp="1"/>
          </p:cNvSpPr>
          <p:nvPr>
            <p:ph type="body" idx="1"/>
          </p:nvPr>
        </p:nvSpPr>
        <p:spPr>
          <a:xfrm>
            <a:off x="722313" y="2180035"/>
            <a:ext cx="7772401" cy="1125141"/>
          </a:xfrm>
          <a:prstGeom prst="rect">
            <a:avLst/>
          </a:prstGeom>
        </p:spPr>
        <p:txBody>
          <a:bodyPr anchor="b"/>
          <a:lstStyle>
            <a:lvl1pPr marL="0" indent="0">
              <a:spcBef>
                <a:spcPts val="300"/>
              </a:spcBef>
              <a:buSzTx/>
              <a:buFontTx/>
              <a:buNone/>
              <a:defRPr sz="1500">
                <a:solidFill>
                  <a:srgbClr val="888888"/>
                </a:solidFill>
              </a:defRPr>
            </a:lvl1pPr>
            <a:lvl2pPr marL="0" indent="342900">
              <a:spcBef>
                <a:spcPts val="300"/>
              </a:spcBef>
              <a:buSzTx/>
              <a:buFontTx/>
              <a:buNone/>
              <a:defRPr sz="1500">
                <a:solidFill>
                  <a:srgbClr val="888888"/>
                </a:solidFill>
              </a:defRPr>
            </a:lvl2pPr>
            <a:lvl3pPr marL="0" indent="685800">
              <a:spcBef>
                <a:spcPts val="300"/>
              </a:spcBef>
              <a:buSzTx/>
              <a:buFontTx/>
              <a:buNone/>
              <a:defRPr sz="1500">
                <a:solidFill>
                  <a:srgbClr val="888888"/>
                </a:solidFill>
              </a:defRPr>
            </a:lvl3pPr>
            <a:lvl4pPr marL="0" indent="1028700">
              <a:spcBef>
                <a:spcPts val="300"/>
              </a:spcBef>
              <a:buSzTx/>
              <a:buFontTx/>
              <a:buNone/>
              <a:defRPr sz="1500">
                <a:solidFill>
                  <a:srgbClr val="888888"/>
                </a:solidFill>
              </a:defRPr>
            </a:lvl4pPr>
            <a:lvl5pPr marL="0" indent="1371600">
              <a:spcBef>
                <a:spcPts val="300"/>
              </a:spcBef>
              <a:buSzTx/>
              <a:buFontTx/>
              <a:buNone/>
              <a:defRPr sz="1500">
                <a:solidFill>
                  <a:srgbClr val="888888"/>
                </a:solidFill>
              </a:defRPr>
            </a:lvl5pPr>
          </a:lstStyle>
          <a:p>
            <a:pPr lvl="0">
              <a:defRPr sz="1800">
                <a:solidFill>
                  <a:srgbClr val="000000"/>
                </a:solidFill>
              </a:defRPr>
            </a:pPr>
            <a:r>
              <a:rPr sz="1500">
                <a:solidFill>
                  <a:srgbClr val="888888"/>
                </a:solidFill>
              </a:rPr>
              <a:t>Hoofdtekst - niveau één</a:t>
            </a:r>
          </a:p>
          <a:p>
            <a:pPr lvl="1">
              <a:defRPr sz="1800">
                <a:solidFill>
                  <a:srgbClr val="000000"/>
                </a:solidFill>
              </a:defRPr>
            </a:pPr>
            <a:r>
              <a:rPr sz="1500">
                <a:solidFill>
                  <a:srgbClr val="888888"/>
                </a:solidFill>
              </a:rPr>
              <a:t>Hoofdtekst - niveau twee</a:t>
            </a:r>
          </a:p>
          <a:p>
            <a:pPr lvl="2">
              <a:defRPr sz="1800">
                <a:solidFill>
                  <a:srgbClr val="000000"/>
                </a:solidFill>
              </a:defRPr>
            </a:pPr>
            <a:r>
              <a:rPr sz="1500">
                <a:solidFill>
                  <a:srgbClr val="888888"/>
                </a:solidFill>
              </a:rPr>
              <a:t>Hoofdtekst - niveau drie</a:t>
            </a:r>
          </a:p>
          <a:p>
            <a:pPr lvl="3">
              <a:defRPr sz="1800">
                <a:solidFill>
                  <a:srgbClr val="000000"/>
                </a:solidFill>
              </a:defRPr>
            </a:pPr>
            <a:r>
              <a:rPr sz="1500">
                <a:solidFill>
                  <a:srgbClr val="888888"/>
                </a:solidFill>
              </a:rPr>
              <a:t>Hoofdtekst - niveau vier</a:t>
            </a:r>
          </a:p>
          <a:p>
            <a:pPr lvl="4">
              <a:defRPr sz="1800">
                <a:solidFill>
                  <a:srgbClr val="000000"/>
                </a:solidFill>
              </a:defRPr>
            </a:pPr>
            <a:r>
              <a:rPr sz="1500">
                <a:solidFill>
                  <a:srgbClr val="888888"/>
                </a:solidFill>
              </a:rPr>
              <a:t>Hoofdtekst - niveau vijf</a:t>
            </a:r>
          </a:p>
        </p:txBody>
      </p:sp>
      <p:sp>
        <p:nvSpPr>
          <p:cNvPr id="67" name="Shape 67"/>
          <p:cNvSpPr>
            <a:spLocks noGrp="1"/>
          </p:cNvSpPr>
          <p:nvPr>
            <p:ph type="sldNum" sz="quarter" idx="2"/>
          </p:nvPr>
        </p:nvSpPr>
        <p:spPr>
          <a:prstGeom prst="rect">
            <a:avLst/>
          </a:prstGeom>
        </p:spPr>
        <p:txBody>
          <a:bodyPr/>
          <a:lstStyle/>
          <a:p>
            <a:pPr lvl="0"/>
            <a:fld id="{86CB4B4D-7CA3-9044-876B-883B54F8677D}" type="slidenum">
              <a:t>‹nr.›</a:t>
            </a:fld>
            <a:endParaRPr/>
          </a:p>
        </p:txBody>
      </p:sp>
    </p:spTree>
    <p:extLst>
      <p:ext uri="{BB962C8B-B14F-4D97-AF65-F5344CB8AC3E}">
        <p14:creationId xmlns:p14="http://schemas.microsoft.com/office/powerpoint/2010/main" val="472633469"/>
      </p:ext>
    </p:extLst>
  </p:cSld>
  <p:clrMapOvr>
    <a:masterClrMapping/>
  </p:clrMapOvr>
  <p:transition spd="med"/>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type="tx">
  <p:cSld name="Inhoud van twee">
    <p:spTree>
      <p:nvGrpSpPr>
        <p:cNvPr id="1" name=""/>
        <p:cNvGrpSpPr/>
        <p:nvPr/>
      </p:nvGrpSpPr>
      <p:grpSpPr>
        <a:xfrm>
          <a:off x="0" y="0"/>
          <a:ext cx="0" cy="0"/>
          <a:chOff x="0" y="0"/>
          <a:chExt cx="0" cy="0"/>
        </a:xfrm>
      </p:grpSpPr>
      <p:sp>
        <p:nvSpPr>
          <p:cNvPr id="69" name="Shape 69"/>
          <p:cNvSpPr>
            <a:spLocks noGrp="1"/>
          </p:cNvSpPr>
          <p:nvPr>
            <p:ph type="title"/>
          </p:nvPr>
        </p:nvSpPr>
        <p:spPr>
          <a:prstGeom prst="rect">
            <a:avLst/>
          </a:prstGeom>
        </p:spPr>
        <p:txBody>
          <a:bodyPr/>
          <a:lstStyle/>
          <a:p>
            <a:pPr lvl="0">
              <a:defRPr sz="1800" b="0"/>
            </a:pPr>
            <a:r>
              <a:rPr sz="3300" b="1"/>
              <a:t>Titeltekst</a:t>
            </a:r>
          </a:p>
        </p:txBody>
      </p:sp>
      <p:sp>
        <p:nvSpPr>
          <p:cNvPr id="70" name="Shape 70"/>
          <p:cNvSpPr>
            <a:spLocks noGrp="1"/>
          </p:cNvSpPr>
          <p:nvPr>
            <p:ph type="body" idx="1"/>
          </p:nvPr>
        </p:nvSpPr>
        <p:spPr>
          <a:xfrm>
            <a:off x="457200" y="1200150"/>
            <a:ext cx="4038600" cy="3943350"/>
          </a:xfrm>
          <a:prstGeom prst="rect">
            <a:avLst/>
          </a:prstGeom>
        </p:spPr>
        <p:txBody>
          <a:bodyPr/>
          <a:lstStyle>
            <a:lvl1pPr>
              <a:spcBef>
                <a:spcPts val="450"/>
              </a:spcBef>
              <a:defRPr sz="2100"/>
            </a:lvl1pPr>
            <a:lvl2pPr marL="592931" indent="-250031">
              <a:spcBef>
                <a:spcPts val="450"/>
              </a:spcBef>
              <a:defRPr sz="2100"/>
            </a:lvl2pPr>
            <a:lvl3pPr marL="925829" indent="-240029">
              <a:spcBef>
                <a:spcPts val="450"/>
              </a:spcBef>
              <a:defRPr sz="2100"/>
            </a:lvl3pPr>
            <a:lvl4pPr marL="1295400" indent="-266700">
              <a:spcBef>
                <a:spcPts val="450"/>
              </a:spcBef>
              <a:defRPr sz="2100"/>
            </a:lvl4pPr>
            <a:lvl5pPr marL="1638300" indent="-266700">
              <a:spcBef>
                <a:spcPts val="450"/>
              </a:spcBef>
              <a:defRPr sz="2100"/>
            </a:lvl5pPr>
          </a:lstStyle>
          <a:p>
            <a:pPr lvl="0">
              <a:defRPr sz="1800"/>
            </a:pPr>
            <a:r>
              <a:rPr sz="2100"/>
              <a:t>Hoofdtekst - niveau één</a:t>
            </a:r>
          </a:p>
          <a:p>
            <a:pPr lvl="1">
              <a:defRPr sz="1800"/>
            </a:pPr>
            <a:r>
              <a:rPr sz="2100"/>
              <a:t>Hoofdtekst - niveau twee</a:t>
            </a:r>
          </a:p>
          <a:p>
            <a:pPr lvl="2">
              <a:defRPr sz="1800"/>
            </a:pPr>
            <a:r>
              <a:rPr sz="2100"/>
              <a:t>Hoofdtekst - niveau drie</a:t>
            </a:r>
          </a:p>
          <a:p>
            <a:pPr lvl="3">
              <a:defRPr sz="1800"/>
            </a:pPr>
            <a:r>
              <a:rPr sz="2100"/>
              <a:t>Hoofdtekst - niveau vier</a:t>
            </a:r>
          </a:p>
          <a:p>
            <a:pPr lvl="4">
              <a:defRPr sz="1800"/>
            </a:pPr>
            <a:r>
              <a:rPr sz="2100"/>
              <a:t>Hoofdtekst - niveau vijf</a:t>
            </a:r>
          </a:p>
        </p:txBody>
      </p:sp>
      <p:sp>
        <p:nvSpPr>
          <p:cNvPr id="71" name="Shape 71"/>
          <p:cNvSpPr>
            <a:spLocks noGrp="1"/>
          </p:cNvSpPr>
          <p:nvPr>
            <p:ph type="sldNum" sz="quarter" idx="2"/>
          </p:nvPr>
        </p:nvSpPr>
        <p:spPr>
          <a:prstGeom prst="rect">
            <a:avLst/>
          </a:prstGeom>
        </p:spPr>
        <p:txBody>
          <a:bodyPr/>
          <a:lstStyle/>
          <a:p>
            <a:pPr lvl="0"/>
            <a:fld id="{86CB4B4D-7CA3-9044-876B-883B54F8677D}" type="slidenum">
              <a:t>‹nr.›</a:t>
            </a:fld>
            <a:endParaRPr/>
          </a:p>
        </p:txBody>
      </p:sp>
    </p:spTree>
    <p:extLst>
      <p:ext uri="{BB962C8B-B14F-4D97-AF65-F5344CB8AC3E}">
        <p14:creationId xmlns:p14="http://schemas.microsoft.com/office/powerpoint/2010/main" val="1234215102"/>
      </p:ext>
    </p:extLst>
  </p:cSld>
  <p:clrMapOvr>
    <a:masterClrMapping/>
  </p:clrMapOvr>
  <p:transition spd="med"/>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x">
  <p:cSld name="1_Vergelijking">
    <p:spTree>
      <p:nvGrpSpPr>
        <p:cNvPr id="1" name=""/>
        <p:cNvGrpSpPr/>
        <p:nvPr/>
      </p:nvGrpSpPr>
      <p:grpSpPr>
        <a:xfrm>
          <a:off x="0" y="0"/>
          <a:ext cx="0" cy="0"/>
          <a:chOff x="0" y="0"/>
          <a:chExt cx="0" cy="0"/>
        </a:xfrm>
      </p:grpSpPr>
      <p:sp>
        <p:nvSpPr>
          <p:cNvPr id="73" name="Shape 73"/>
          <p:cNvSpPr>
            <a:spLocks noGrp="1"/>
          </p:cNvSpPr>
          <p:nvPr>
            <p:ph type="title"/>
          </p:nvPr>
        </p:nvSpPr>
        <p:spPr>
          <a:xfrm>
            <a:off x="457200" y="192608"/>
            <a:ext cx="8229600" cy="883992"/>
          </a:xfrm>
          <a:prstGeom prst="rect">
            <a:avLst/>
          </a:prstGeom>
        </p:spPr>
        <p:txBody>
          <a:bodyPr/>
          <a:lstStyle/>
          <a:p>
            <a:pPr lvl="0">
              <a:defRPr sz="1800" b="0"/>
            </a:pPr>
            <a:r>
              <a:rPr sz="3300" b="1"/>
              <a:t>Titeltekst</a:t>
            </a:r>
          </a:p>
        </p:txBody>
      </p:sp>
      <p:sp>
        <p:nvSpPr>
          <p:cNvPr id="74" name="Shape 74"/>
          <p:cNvSpPr>
            <a:spLocks noGrp="1"/>
          </p:cNvSpPr>
          <p:nvPr>
            <p:ph type="body" idx="1"/>
          </p:nvPr>
        </p:nvSpPr>
        <p:spPr>
          <a:xfrm>
            <a:off x="457200" y="1076599"/>
            <a:ext cx="4040188" cy="554558"/>
          </a:xfrm>
          <a:prstGeom prst="rect">
            <a:avLst/>
          </a:prstGeom>
        </p:spPr>
        <p:txBody>
          <a:bodyPr anchor="b"/>
          <a:lstStyle>
            <a:lvl1pPr marL="0" indent="0">
              <a:spcBef>
                <a:spcPts val="375"/>
              </a:spcBef>
              <a:buSzTx/>
              <a:buFontTx/>
              <a:buNone/>
              <a:defRPr sz="1800"/>
            </a:lvl1pPr>
            <a:lvl2pPr marL="0" indent="342900">
              <a:spcBef>
                <a:spcPts val="375"/>
              </a:spcBef>
              <a:buSzTx/>
              <a:buFontTx/>
              <a:buNone/>
              <a:defRPr sz="1800"/>
            </a:lvl2pPr>
            <a:lvl3pPr marL="0" indent="685800">
              <a:spcBef>
                <a:spcPts val="375"/>
              </a:spcBef>
              <a:buSzTx/>
              <a:buFontTx/>
              <a:buNone/>
              <a:defRPr sz="1800"/>
            </a:lvl3pPr>
            <a:lvl4pPr marL="0" indent="1028700">
              <a:spcBef>
                <a:spcPts val="375"/>
              </a:spcBef>
              <a:buSzTx/>
              <a:buFontTx/>
              <a:buNone/>
              <a:defRPr sz="1800"/>
            </a:lvl4pPr>
            <a:lvl5pPr marL="0" indent="1371600">
              <a:spcBef>
                <a:spcPts val="375"/>
              </a:spcBef>
              <a:buSzTx/>
              <a:buFontTx/>
              <a:buNone/>
              <a:defRPr sz="1800"/>
            </a:lvl5pPr>
          </a:lstStyle>
          <a:p>
            <a:pPr lvl="0">
              <a:defRPr sz="1800"/>
            </a:pPr>
            <a:r>
              <a:rPr sz="1800"/>
              <a:t>Hoofdtekst - niveau één</a:t>
            </a:r>
          </a:p>
          <a:p>
            <a:pPr lvl="1">
              <a:defRPr sz="1800"/>
            </a:pPr>
            <a:r>
              <a:rPr sz="1800"/>
              <a:t>Hoofdtekst - niveau twee</a:t>
            </a:r>
          </a:p>
          <a:p>
            <a:pPr lvl="2">
              <a:defRPr sz="1800"/>
            </a:pPr>
            <a:r>
              <a:rPr sz="1800"/>
              <a:t>Hoofdtekst - niveau drie</a:t>
            </a:r>
          </a:p>
          <a:p>
            <a:pPr lvl="3">
              <a:defRPr sz="1800"/>
            </a:pPr>
            <a:r>
              <a:rPr sz="1800"/>
              <a:t>Hoofdtekst - niveau vier</a:t>
            </a:r>
          </a:p>
          <a:p>
            <a:pPr lvl="4">
              <a:defRPr sz="1800"/>
            </a:pPr>
            <a:r>
              <a:rPr sz="1800"/>
              <a:t>Hoofdtekst - niveau vijf</a:t>
            </a:r>
          </a:p>
        </p:txBody>
      </p:sp>
      <p:sp>
        <p:nvSpPr>
          <p:cNvPr id="75" name="Shape 75"/>
          <p:cNvSpPr>
            <a:spLocks noGrp="1"/>
          </p:cNvSpPr>
          <p:nvPr>
            <p:ph type="sldNum" sz="quarter" idx="2"/>
          </p:nvPr>
        </p:nvSpPr>
        <p:spPr>
          <a:prstGeom prst="rect">
            <a:avLst/>
          </a:prstGeom>
        </p:spPr>
        <p:txBody>
          <a:bodyPr/>
          <a:lstStyle/>
          <a:p>
            <a:pPr lvl="0"/>
            <a:fld id="{86CB4B4D-7CA3-9044-876B-883B54F8677D}" type="slidenum">
              <a:t>‹nr.›</a:t>
            </a:fld>
            <a:endParaRPr/>
          </a:p>
        </p:txBody>
      </p:sp>
    </p:spTree>
    <p:extLst>
      <p:ext uri="{BB962C8B-B14F-4D97-AF65-F5344CB8AC3E}">
        <p14:creationId xmlns:p14="http://schemas.microsoft.com/office/powerpoint/2010/main" val="1493872730"/>
      </p:ext>
    </p:extLst>
  </p:cSld>
  <p:clrMapOvr>
    <a:masterClrMapping/>
  </p:clrMapOvr>
  <p:transition spd="med"/>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type="tx">
  <p:cSld name="Leeg">
    <p:spTree>
      <p:nvGrpSpPr>
        <p:cNvPr id="1" name=""/>
        <p:cNvGrpSpPr/>
        <p:nvPr/>
      </p:nvGrpSpPr>
      <p:grpSpPr>
        <a:xfrm>
          <a:off x="0" y="0"/>
          <a:ext cx="0" cy="0"/>
          <a:chOff x="0" y="0"/>
          <a:chExt cx="0" cy="0"/>
        </a:xfrm>
      </p:grpSpPr>
      <p:sp>
        <p:nvSpPr>
          <p:cNvPr id="80" name="Shape 80"/>
          <p:cNvSpPr>
            <a:spLocks noGrp="1"/>
          </p:cNvSpPr>
          <p:nvPr>
            <p:ph type="sldNum" sz="quarter" idx="2"/>
          </p:nvPr>
        </p:nvSpPr>
        <p:spPr>
          <a:prstGeom prst="rect">
            <a:avLst/>
          </a:prstGeom>
        </p:spPr>
        <p:txBody>
          <a:bodyPr/>
          <a:lstStyle/>
          <a:p>
            <a:pPr lvl="0"/>
            <a:fld id="{86CB4B4D-7CA3-9044-876B-883B54F8677D}" type="slidenum">
              <a:t>‹nr.›</a:t>
            </a:fld>
            <a:endParaRPr/>
          </a:p>
        </p:txBody>
      </p:sp>
    </p:spTree>
    <p:extLst>
      <p:ext uri="{BB962C8B-B14F-4D97-AF65-F5344CB8AC3E}">
        <p14:creationId xmlns:p14="http://schemas.microsoft.com/office/powerpoint/2010/main" val="3816515562"/>
      </p:ext>
    </p:extLst>
  </p:cSld>
  <p:clrMapOvr>
    <a:masterClrMapping/>
  </p:clrMapOvr>
  <p:transition spd="med"/>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type="tx">
  <p:cSld name="1_Inhoud met bijschrift">
    <p:spTree>
      <p:nvGrpSpPr>
        <p:cNvPr id="1" name=""/>
        <p:cNvGrpSpPr/>
        <p:nvPr/>
      </p:nvGrpSpPr>
      <p:grpSpPr>
        <a:xfrm>
          <a:off x="0" y="0"/>
          <a:ext cx="0" cy="0"/>
          <a:chOff x="0" y="0"/>
          <a:chExt cx="0" cy="0"/>
        </a:xfrm>
      </p:grpSpPr>
      <p:sp>
        <p:nvSpPr>
          <p:cNvPr id="82" name="Shape 82"/>
          <p:cNvSpPr>
            <a:spLocks noGrp="1"/>
          </p:cNvSpPr>
          <p:nvPr>
            <p:ph type="title"/>
          </p:nvPr>
        </p:nvSpPr>
        <p:spPr>
          <a:xfrm>
            <a:off x="457200" y="0"/>
            <a:ext cx="3008314" cy="1076325"/>
          </a:xfrm>
          <a:prstGeom prst="rect">
            <a:avLst/>
          </a:prstGeom>
        </p:spPr>
        <p:txBody>
          <a:bodyPr anchor="b"/>
          <a:lstStyle>
            <a:lvl1pPr>
              <a:defRPr sz="1500">
                <a:latin typeface="Flanders Art Sans Bold"/>
                <a:ea typeface="Flanders Art Sans Bold"/>
                <a:cs typeface="Flanders Art Sans Bold"/>
                <a:sym typeface="Flanders Art Sans Bold"/>
              </a:defRPr>
            </a:lvl1pPr>
          </a:lstStyle>
          <a:p>
            <a:pPr lvl="0">
              <a:defRPr sz="1800" b="0"/>
            </a:pPr>
            <a:r>
              <a:rPr sz="1500" b="1"/>
              <a:t>Titeltekst</a:t>
            </a:r>
          </a:p>
        </p:txBody>
      </p:sp>
      <p:sp>
        <p:nvSpPr>
          <p:cNvPr id="83" name="Shape 83"/>
          <p:cNvSpPr>
            <a:spLocks noGrp="1"/>
          </p:cNvSpPr>
          <p:nvPr>
            <p:ph type="body" idx="1"/>
          </p:nvPr>
        </p:nvSpPr>
        <p:spPr>
          <a:xfrm>
            <a:off x="3575050" y="204787"/>
            <a:ext cx="5111750" cy="4938713"/>
          </a:xfrm>
          <a:prstGeom prst="rect">
            <a:avLst/>
          </a:prstGeom>
        </p:spPr>
        <p:txBody>
          <a:bodyPr/>
          <a:lstStyle/>
          <a:p>
            <a:pPr lvl="0">
              <a:defRPr sz="1800"/>
            </a:pPr>
            <a:r>
              <a:rPr sz="2400"/>
              <a:t>Hoofdtekst - niveau één</a:t>
            </a:r>
          </a:p>
          <a:p>
            <a:pPr lvl="1">
              <a:defRPr sz="1800"/>
            </a:pPr>
            <a:r>
              <a:rPr sz="2400"/>
              <a:t>Hoofdtekst - niveau twee</a:t>
            </a:r>
          </a:p>
          <a:p>
            <a:pPr lvl="2">
              <a:defRPr sz="1800"/>
            </a:pPr>
            <a:r>
              <a:rPr sz="2400"/>
              <a:t>Hoofdtekst - niveau drie</a:t>
            </a:r>
          </a:p>
          <a:p>
            <a:pPr lvl="3">
              <a:defRPr sz="1800"/>
            </a:pPr>
            <a:r>
              <a:rPr sz="2400"/>
              <a:t>Hoofdtekst - niveau vier</a:t>
            </a:r>
          </a:p>
          <a:p>
            <a:pPr lvl="4">
              <a:defRPr sz="1800"/>
            </a:pPr>
            <a:r>
              <a:rPr sz="2400"/>
              <a:t>Hoofdtekst - niveau vijf</a:t>
            </a:r>
          </a:p>
        </p:txBody>
      </p:sp>
      <p:sp>
        <p:nvSpPr>
          <p:cNvPr id="84" name="Shape 84"/>
          <p:cNvSpPr>
            <a:spLocks noGrp="1"/>
          </p:cNvSpPr>
          <p:nvPr>
            <p:ph type="sldNum" sz="quarter" idx="2"/>
          </p:nvPr>
        </p:nvSpPr>
        <p:spPr>
          <a:prstGeom prst="rect">
            <a:avLst/>
          </a:prstGeom>
        </p:spPr>
        <p:txBody>
          <a:bodyPr/>
          <a:lstStyle/>
          <a:p>
            <a:pPr lvl="0"/>
            <a:fld id="{86CB4B4D-7CA3-9044-876B-883B54F8677D}" type="slidenum">
              <a:t>‹nr.›</a:t>
            </a:fld>
            <a:endParaRPr/>
          </a:p>
        </p:txBody>
      </p:sp>
    </p:spTree>
    <p:extLst>
      <p:ext uri="{BB962C8B-B14F-4D97-AF65-F5344CB8AC3E}">
        <p14:creationId xmlns:p14="http://schemas.microsoft.com/office/powerpoint/2010/main" val="3317357124"/>
      </p:ext>
    </p:extLst>
  </p:cSld>
  <p:clrMapOvr>
    <a:masterClrMapping/>
  </p:clrMapOvr>
  <p:transition spd="med"/>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type="tx">
  <p:cSld name="1_Afbeelding met bijschrift">
    <p:spTree>
      <p:nvGrpSpPr>
        <p:cNvPr id="1" name=""/>
        <p:cNvGrpSpPr/>
        <p:nvPr/>
      </p:nvGrpSpPr>
      <p:grpSpPr>
        <a:xfrm>
          <a:off x="0" y="0"/>
          <a:ext cx="0" cy="0"/>
          <a:chOff x="0" y="0"/>
          <a:chExt cx="0" cy="0"/>
        </a:xfrm>
      </p:grpSpPr>
      <p:sp>
        <p:nvSpPr>
          <p:cNvPr id="86" name="Shape 86"/>
          <p:cNvSpPr>
            <a:spLocks noGrp="1"/>
          </p:cNvSpPr>
          <p:nvPr>
            <p:ph type="title"/>
          </p:nvPr>
        </p:nvSpPr>
        <p:spPr>
          <a:xfrm>
            <a:off x="1792289" y="3600450"/>
            <a:ext cx="5486401" cy="425054"/>
          </a:xfrm>
          <a:prstGeom prst="rect">
            <a:avLst/>
          </a:prstGeom>
        </p:spPr>
        <p:txBody>
          <a:bodyPr anchor="b"/>
          <a:lstStyle>
            <a:lvl1pPr>
              <a:defRPr sz="1500">
                <a:latin typeface="Flanders Art Sans Bold"/>
                <a:ea typeface="Flanders Art Sans Bold"/>
                <a:cs typeface="Flanders Art Sans Bold"/>
                <a:sym typeface="Flanders Art Sans Bold"/>
              </a:defRPr>
            </a:lvl1pPr>
          </a:lstStyle>
          <a:p>
            <a:pPr lvl="0">
              <a:defRPr sz="1800" b="0"/>
            </a:pPr>
            <a:r>
              <a:rPr sz="1500" b="1"/>
              <a:t>Titeltekst</a:t>
            </a:r>
          </a:p>
        </p:txBody>
      </p:sp>
      <p:sp>
        <p:nvSpPr>
          <p:cNvPr id="87" name="Shape 87"/>
          <p:cNvSpPr>
            <a:spLocks noGrp="1"/>
          </p:cNvSpPr>
          <p:nvPr>
            <p:ph type="body" idx="1"/>
          </p:nvPr>
        </p:nvSpPr>
        <p:spPr>
          <a:xfrm>
            <a:off x="1792289" y="4025503"/>
            <a:ext cx="5486401" cy="603647"/>
          </a:xfrm>
          <a:prstGeom prst="rect">
            <a:avLst/>
          </a:prstGeom>
        </p:spPr>
        <p:txBody>
          <a:bodyPr/>
          <a:lstStyle>
            <a:lvl1pPr marL="0" indent="0">
              <a:spcBef>
                <a:spcPts val="225"/>
              </a:spcBef>
              <a:buSzTx/>
              <a:buFontTx/>
              <a:buNone/>
              <a:defRPr sz="1050"/>
            </a:lvl1pPr>
            <a:lvl2pPr marL="0" indent="342900">
              <a:spcBef>
                <a:spcPts val="225"/>
              </a:spcBef>
              <a:buSzTx/>
              <a:buFontTx/>
              <a:buNone/>
              <a:defRPr sz="1050"/>
            </a:lvl2pPr>
            <a:lvl3pPr marL="0" indent="685800">
              <a:spcBef>
                <a:spcPts val="225"/>
              </a:spcBef>
              <a:buSzTx/>
              <a:buFontTx/>
              <a:buNone/>
              <a:defRPr sz="1050"/>
            </a:lvl3pPr>
            <a:lvl4pPr marL="0" indent="1028700">
              <a:spcBef>
                <a:spcPts val="225"/>
              </a:spcBef>
              <a:buSzTx/>
              <a:buFontTx/>
              <a:buNone/>
              <a:defRPr sz="1050"/>
            </a:lvl4pPr>
            <a:lvl5pPr marL="0" indent="1371600">
              <a:spcBef>
                <a:spcPts val="225"/>
              </a:spcBef>
              <a:buSzTx/>
              <a:buFontTx/>
              <a:buNone/>
              <a:defRPr sz="1050"/>
            </a:lvl5pPr>
          </a:lstStyle>
          <a:p>
            <a:pPr lvl="0">
              <a:defRPr sz="1800"/>
            </a:pPr>
            <a:r>
              <a:rPr sz="1050"/>
              <a:t>Hoofdtekst - niveau één</a:t>
            </a:r>
          </a:p>
          <a:p>
            <a:pPr lvl="1">
              <a:defRPr sz="1800"/>
            </a:pPr>
            <a:r>
              <a:rPr sz="1050"/>
              <a:t>Hoofdtekst - niveau twee</a:t>
            </a:r>
          </a:p>
          <a:p>
            <a:pPr lvl="2">
              <a:defRPr sz="1800"/>
            </a:pPr>
            <a:r>
              <a:rPr sz="1050"/>
              <a:t>Hoofdtekst - niveau drie</a:t>
            </a:r>
          </a:p>
          <a:p>
            <a:pPr lvl="3">
              <a:defRPr sz="1800"/>
            </a:pPr>
            <a:r>
              <a:rPr sz="1050"/>
              <a:t>Hoofdtekst - niveau vier</a:t>
            </a:r>
          </a:p>
          <a:p>
            <a:pPr lvl="4">
              <a:defRPr sz="1800"/>
            </a:pPr>
            <a:r>
              <a:rPr sz="1050"/>
              <a:t>Hoofdtekst - niveau vijf</a:t>
            </a:r>
          </a:p>
        </p:txBody>
      </p:sp>
      <p:sp>
        <p:nvSpPr>
          <p:cNvPr id="88" name="Shape 88"/>
          <p:cNvSpPr>
            <a:spLocks noGrp="1"/>
          </p:cNvSpPr>
          <p:nvPr>
            <p:ph type="sldNum" sz="quarter" idx="2"/>
          </p:nvPr>
        </p:nvSpPr>
        <p:spPr>
          <a:prstGeom prst="rect">
            <a:avLst/>
          </a:prstGeom>
        </p:spPr>
        <p:txBody>
          <a:bodyPr/>
          <a:lstStyle/>
          <a:p>
            <a:pPr lvl="0"/>
            <a:fld id="{86CB4B4D-7CA3-9044-876B-883B54F8677D}" type="slidenum">
              <a:t>‹nr.›</a:t>
            </a:fld>
            <a:endParaRPr/>
          </a:p>
        </p:txBody>
      </p:sp>
    </p:spTree>
    <p:extLst>
      <p:ext uri="{BB962C8B-B14F-4D97-AF65-F5344CB8AC3E}">
        <p14:creationId xmlns:p14="http://schemas.microsoft.com/office/powerpoint/2010/main" val="2638518401"/>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ussenTitel + Foto 2">
    <p:spTree>
      <p:nvGrpSpPr>
        <p:cNvPr id="1" name=""/>
        <p:cNvGrpSpPr/>
        <p:nvPr/>
      </p:nvGrpSpPr>
      <p:grpSpPr>
        <a:xfrm>
          <a:off x="0" y="0"/>
          <a:ext cx="0" cy="0"/>
          <a:chOff x="0" y="0"/>
          <a:chExt cx="0" cy="0"/>
        </a:xfrm>
      </p:grpSpPr>
      <p:sp>
        <p:nvSpPr>
          <p:cNvPr id="6" name="Tijdelijke aanduiding voor afbeelding 5">
            <a:extLst>
              <a:ext uri="{FF2B5EF4-FFF2-40B4-BE49-F238E27FC236}">
                <a16:creationId xmlns:a16="http://schemas.microsoft.com/office/drawing/2014/main" id="{CB5FAE03-95F2-4223-8FC6-421130D44356}"/>
              </a:ext>
            </a:extLst>
          </p:cNvPr>
          <p:cNvSpPr>
            <a:spLocks noGrp="1"/>
          </p:cNvSpPr>
          <p:nvPr>
            <p:ph type="pic" sz="quarter" idx="12" hasCustomPrompt="1"/>
          </p:nvPr>
        </p:nvSpPr>
        <p:spPr>
          <a:xfrm>
            <a:off x="179296" y="0"/>
            <a:ext cx="8964704" cy="5143500"/>
          </a:xfrm>
        </p:spPr>
        <p:txBody>
          <a:bodyPr/>
          <a:lstStyle>
            <a:lvl1pPr marL="0" marR="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sz="1400">
                <a:solidFill>
                  <a:schemeClr val="accent4">
                    <a:lumMod val="60000"/>
                    <a:lumOff val="40000"/>
                  </a:schemeClr>
                </a:solidFill>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err="1"/>
              <a:t>Klik</a:t>
            </a:r>
            <a:r>
              <a:rPr lang="en-US"/>
              <a:t> op </a:t>
            </a:r>
            <a:r>
              <a:rPr lang="en-US" err="1"/>
              <a:t>icoon</a:t>
            </a:r>
            <a:r>
              <a:rPr lang="en-US"/>
              <a:t> </a:t>
            </a:r>
            <a:r>
              <a:rPr lang="en-US" err="1"/>
              <a:t>voor</a:t>
            </a:r>
            <a:r>
              <a:rPr lang="en-US"/>
              <a:t> </a:t>
            </a:r>
            <a:r>
              <a:rPr lang="en-US" err="1"/>
              <a:t>foto</a:t>
            </a:r>
            <a:r>
              <a:rPr lang="en-US"/>
              <a:t> (min </a:t>
            </a:r>
            <a:r>
              <a:rPr lang="nl-BE"/>
              <a:t>resolutie </a:t>
            </a:r>
            <a:r>
              <a:rPr lang="en-US"/>
              <a:t>72 DPI</a:t>
            </a:r>
            <a:r>
              <a:rPr lang="nl-BE"/>
              <a:t>)</a:t>
            </a:r>
          </a:p>
        </p:txBody>
      </p:sp>
      <p:sp>
        <p:nvSpPr>
          <p:cNvPr id="7" name="Rechthoek 6">
            <a:extLst>
              <a:ext uri="{FF2B5EF4-FFF2-40B4-BE49-F238E27FC236}">
                <a16:creationId xmlns:a16="http://schemas.microsoft.com/office/drawing/2014/main" id="{9BFD846F-A868-446F-BAFF-61F80655D1C2}"/>
              </a:ext>
            </a:extLst>
          </p:cNvPr>
          <p:cNvSpPr/>
          <p:nvPr userDrawn="1"/>
        </p:nvSpPr>
        <p:spPr>
          <a:xfrm>
            <a:off x="1" y="0"/>
            <a:ext cx="179294" cy="5143500"/>
          </a:xfrm>
          <a:prstGeom prst="rect">
            <a:avLst/>
          </a:prstGeom>
          <a:solidFill>
            <a:srgbClr val="FFE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800"/>
          </a:p>
        </p:txBody>
      </p:sp>
      <p:sp>
        <p:nvSpPr>
          <p:cNvPr id="5" name="Tijdelijke aanduiding voor dianummer 5">
            <a:extLst>
              <a:ext uri="{FF2B5EF4-FFF2-40B4-BE49-F238E27FC236}">
                <a16:creationId xmlns:a16="http://schemas.microsoft.com/office/drawing/2014/main" id="{DFAF4955-2C26-4D99-A507-76ED35E0B5AE}"/>
              </a:ext>
            </a:extLst>
          </p:cNvPr>
          <p:cNvSpPr>
            <a:spLocks noGrp="1"/>
          </p:cNvSpPr>
          <p:nvPr>
            <p:ph type="sldNum" sz="quarter" idx="4"/>
          </p:nvPr>
        </p:nvSpPr>
        <p:spPr>
          <a:xfrm>
            <a:off x="7885509" y="4758737"/>
            <a:ext cx="628650" cy="273844"/>
          </a:xfrm>
          <a:prstGeom prst="rect">
            <a:avLst/>
          </a:prstGeom>
        </p:spPr>
        <p:txBody>
          <a:bodyPr vert="horz" lIns="0" tIns="45720" rIns="0" bIns="45720" rtlCol="0" anchor="ctr"/>
          <a:lstStyle>
            <a:lvl1pPr algn="r">
              <a:defRPr sz="900" b="1">
                <a:noFill/>
                <a:latin typeface="+mj-lt"/>
              </a:defRPr>
            </a:lvl1pPr>
          </a:lstStyle>
          <a:p>
            <a:fld id="{1EABE038-A425-4CC0-917A-1DC3ED725B2E}" type="slidenum">
              <a:rPr lang="nl-BE" smtClean="0"/>
              <a:pPr/>
              <a:t>‹nr.›</a:t>
            </a:fld>
            <a:endParaRPr lang="nl-BE"/>
          </a:p>
        </p:txBody>
      </p:sp>
      <p:sp>
        <p:nvSpPr>
          <p:cNvPr id="3" name="Tijdelijke aanduiding voor tekst 3">
            <a:extLst>
              <a:ext uri="{FF2B5EF4-FFF2-40B4-BE49-F238E27FC236}">
                <a16:creationId xmlns:a16="http://schemas.microsoft.com/office/drawing/2014/main" id="{C3CEDB31-424E-4E78-B055-9D8DABF57706}"/>
              </a:ext>
            </a:extLst>
          </p:cNvPr>
          <p:cNvSpPr>
            <a:spLocks noGrp="1"/>
          </p:cNvSpPr>
          <p:nvPr>
            <p:ph type="body" sz="quarter" idx="11" hasCustomPrompt="1"/>
          </p:nvPr>
        </p:nvSpPr>
        <p:spPr>
          <a:xfrm>
            <a:off x="3844801" y="3268980"/>
            <a:ext cx="5299201" cy="1029577"/>
          </a:xfrm>
          <a:solidFill>
            <a:srgbClr val="FFEB00"/>
          </a:solidFill>
        </p:spPr>
        <p:txBody>
          <a:bodyPr lIns="216000" tIns="216000" rIns="792000" bIns="216000" anchor="ctr">
            <a:normAutofit/>
          </a:bodyPr>
          <a:lstStyle>
            <a:lvl1pPr marL="0" indent="0" algn="l" defTabSz="685783" rtl="0" eaLnBrk="1" latinLnBrk="0" hangingPunct="1">
              <a:lnSpc>
                <a:spcPct val="100000"/>
              </a:lnSpc>
              <a:buFontTx/>
              <a:buNone/>
              <a:defRPr lang="nl-NL" sz="3600" b="1" kern="1200" dirty="0" smtClean="0">
                <a:solidFill>
                  <a:schemeClr val="tx1"/>
                </a:solidFill>
                <a:latin typeface="Calibri" panose="020F0502020204030204" pitchFamily="34" charset="0"/>
                <a:ea typeface="+mn-ea"/>
                <a:cs typeface="Calibri" panose="020F0502020204030204" pitchFamily="34" charset="0"/>
              </a:defRPr>
            </a:lvl1pPr>
            <a:lvl2pPr marL="0" indent="0" algn="l" defTabSz="685783" rtl="0" eaLnBrk="1" latinLnBrk="0" hangingPunct="1">
              <a:buFontTx/>
              <a:buNone/>
              <a:defRPr lang="nl-NL" sz="2800" b="1" kern="1200" dirty="0" smtClean="0">
                <a:solidFill>
                  <a:schemeClr val="tx1"/>
                </a:solidFill>
                <a:latin typeface="+mn-lt"/>
                <a:ea typeface="+mn-ea"/>
                <a:cs typeface="+mn-cs"/>
              </a:defRPr>
            </a:lvl2pPr>
            <a:lvl3pPr marL="0" indent="0" algn="l" defTabSz="685783" rtl="0" eaLnBrk="1" latinLnBrk="0" hangingPunct="1">
              <a:buFontTx/>
              <a:buNone/>
              <a:defRPr lang="nl-NL" sz="2800" b="1" kern="1200" dirty="0" smtClean="0">
                <a:solidFill>
                  <a:schemeClr val="tx1"/>
                </a:solidFill>
                <a:latin typeface="+mn-lt"/>
                <a:ea typeface="+mn-ea"/>
                <a:cs typeface="+mn-cs"/>
              </a:defRPr>
            </a:lvl3pPr>
            <a:lvl4pPr marL="0" indent="0" algn="l" defTabSz="685783" rtl="0" eaLnBrk="1" latinLnBrk="0" hangingPunct="1">
              <a:buFontTx/>
              <a:buNone/>
              <a:defRPr lang="nl-NL" sz="2800" b="1" kern="1200" dirty="0" smtClean="0">
                <a:solidFill>
                  <a:schemeClr val="tx1"/>
                </a:solidFill>
                <a:latin typeface="+mn-lt"/>
                <a:ea typeface="+mn-ea"/>
                <a:cs typeface="+mn-cs"/>
              </a:defRPr>
            </a:lvl4pPr>
            <a:lvl5pPr marL="0" indent="0" algn="l" defTabSz="685783" rtl="0" eaLnBrk="1" latinLnBrk="0" hangingPunct="1">
              <a:buFontTx/>
              <a:buNone/>
              <a:defRPr lang="nl-BE" sz="2800" b="1" kern="1200" dirty="0">
                <a:solidFill>
                  <a:schemeClr val="tx1"/>
                </a:solidFill>
                <a:latin typeface="+mn-lt"/>
                <a:ea typeface="+mn-ea"/>
                <a:cs typeface="+mn-cs"/>
              </a:defRPr>
            </a:lvl5pPr>
          </a:lstStyle>
          <a:p>
            <a:pPr lvl="0"/>
            <a:r>
              <a:rPr lang="nl-NL"/>
              <a:t>Subtitel</a:t>
            </a:r>
            <a:endParaRPr lang="nl-BE"/>
          </a:p>
        </p:txBody>
      </p:sp>
    </p:spTree>
    <p:extLst>
      <p:ext uri="{BB962C8B-B14F-4D97-AF65-F5344CB8AC3E}">
        <p14:creationId xmlns:p14="http://schemas.microsoft.com/office/powerpoint/2010/main" val="3799994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type="tx">
  <p:cSld name="Titel en verticale tekst">
    <p:spTree>
      <p:nvGrpSpPr>
        <p:cNvPr id="1" name=""/>
        <p:cNvGrpSpPr/>
        <p:nvPr/>
      </p:nvGrpSpPr>
      <p:grpSpPr>
        <a:xfrm>
          <a:off x="0" y="0"/>
          <a:ext cx="0" cy="0"/>
          <a:chOff x="0" y="0"/>
          <a:chExt cx="0" cy="0"/>
        </a:xfrm>
      </p:grpSpPr>
      <p:sp>
        <p:nvSpPr>
          <p:cNvPr id="90" name="Shape 90"/>
          <p:cNvSpPr>
            <a:spLocks noGrp="1"/>
          </p:cNvSpPr>
          <p:nvPr>
            <p:ph type="title"/>
          </p:nvPr>
        </p:nvSpPr>
        <p:spPr>
          <a:prstGeom prst="rect">
            <a:avLst/>
          </a:prstGeom>
        </p:spPr>
        <p:txBody>
          <a:bodyPr/>
          <a:lstStyle/>
          <a:p>
            <a:pPr lvl="0">
              <a:defRPr sz="1800" b="0"/>
            </a:pPr>
            <a:r>
              <a:rPr sz="3300" b="1"/>
              <a:t>Titeltekst</a:t>
            </a:r>
          </a:p>
        </p:txBody>
      </p:sp>
      <p:sp>
        <p:nvSpPr>
          <p:cNvPr id="91" name="Shape 91"/>
          <p:cNvSpPr>
            <a:spLocks noGrp="1"/>
          </p:cNvSpPr>
          <p:nvPr>
            <p:ph type="body" idx="1"/>
          </p:nvPr>
        </p:nvSpPr>
        <p:spPr>
          <a:prstGeom prst="rect">
            <a:avLst/>
          </a:prstGeom>
        </p:spPr>
        <p:txBody>
          <a:bodyPr/>
          <a:lstStyle/>
          <a:p>
            <a:pPr lvl="0">
              <a:defRPr sz="1800"/>
            </a:pPr>
            <a:r>
              <a:rPr sz="2400"/>
              <a:t>Hoofdtekst - niveau één</a:t>
            </a:r>
          </a:p>
          <a:p>
            <a:pPr lvl="1">
              <a:defRPr sz="1800"/>
            </a:pPr>
            <a:r>
              <a:rPr sz="2400"/>
              <a:t>Hoofdtekst - niveau twee</a:t>
            </a:r>
          </a:p>
          <a:p>
            <a:pPr lvl="2">
              <a:defRPr sz="1800"/>
            </a:pPr>
            <a:r>
              <a:rPr sz="2400"/>
              <a:t>Hoofdtekst - niveau drie</a:t>
            </a:r>
          </a:p>
          <a:p>
            <a:pPr lvl="3">
              <a:defRPr sz="1800"/>
            </a:pPr>
            <a:r>
              <a:rPr sz="2400"/>
              <a:t>Hoofdtekst - niveau vier</a:t>
            </a:r>
          </a:p>
          <a:p>
            <a:pPr lvl="4">
              <a:defRPr sz="1800"/>
            </a:pPr>
            <a:r>
              <a:rPr sz="2400"/>
              <a:t>Hoofdtekst - niveau vijf</a:t>
            </a:r>
          </a:p>
        </p:txBody>
      </p:sp>
      <p:sp>
        <p:nvSpPr>
          <p:cNvPr id="92" name="Shape 92"/>
          <p:cNvSpPr>
            <a:spLocks noGrp="1"/>
          </p:cNvSpPr>
          <p:nvPr>
            <p:ph type="sldNum" sz="quarter" idx="2"/>
          </p:nvPr>
        </p:nvSpPr>
        <p:spPr>
          <a:prstGeom prst="rect">
            <a:avLst/>
          </a:prstGeom>
        </p:spPr>
        <p:txBody>
          <a:bodyPr/>
          <a:lstStyle/>
          <a:p>
            <a:pPr lvl="0"/>
            <a:fld id="{86CB4B4D-7CA3-9044-876B-883B54F8677D}" type="slidenum">
              <a:t>‹nr.›</a:t>
            </a:fld>
            <a:endParaRPr/>
          </a:p>
        </p:txBody>
      </p:sp>
    </p:spTree>
    <p:extLst>
      <p:ext uri="{BB962C8B-B14F-4D97-AF65-F5344CB8AC3E}">
        <p14:creationId xmlns:p14="http://schemas.microsoft.com/office/powerpoint/2010/main" val="1530664863"/>
      </p:ext>
    </p:extLst>
  </p:cSld>
  <p:clrMapOvr>
    <a:masterClrMapping/>
  </p:clrMapOvr>
  <p:transition spd="med"/>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type="tx">
  <p:cSld name="1_Verticale titel en tekst">
    <p:spTree>
      <p:nvGrpSpPr>
        <p:cNvPr id="1" name=""/>
        <p:cNvGrpSpPr/>
        <p:nvPr/>
      </p:nvGrpSpPr>
      <p:grpSpPr>
        <a:xfrm>
          <a:off x="0" y="0"/>
          <a:ext cx="0" cy="0"/>
          <a:chOff x="0" y="0"/>
          <a:chExt cx="0" cy="0"/>
        </a:xfrm>
      </p:grpSpPr>
      <p:sp>
        <p:nvSpPr>
          <p:cNvPr id="94" name="Shape 94"/>
          <p:cNvSpPr>
            <a:spLocks noGrp="1"/>
          </p:cNvSpPr>
          <p:nvPr>
            <p:ph type="title"/>
          </p:nvPr>
        </p:nvSpPr>
        <p:spPr>
          <a:xfrm>
            <a:off x="6629400" y="0"/>
            <a:ext cx="2057400" cy="4800602"/>
          </a:xfrm>
          <a:prstGeom prst="rect">
            <a:avLst/>
          </a:prstGeom>
        </p:spPr>
        <p:txBody>
          <a:bodyPr/>
          <a:lstStyle/>
          <a:p>
            <a:pPr lvl="0">
              <a:defRPr sz="1800" b="0"/>
            </a:pPr>
            <a:r>
              <a:rPr sz="3300" b="1"/>
              <a:t>Titeltekst</a:t>
            </a:r>
          </a:p>
        </p:txBody>
      </p:sp>
      <p:sp>
        <p:nvSpPr>
          <p:cNvPr id="95" name="Shape 95"/>
          <p:cNvSpPr>
            <a:spLocks noGrp="1"/>
          </p:cNvSpPr>
          <p:nvPr>
            <p:ph type="body" idx="1"/>
          </p:nvPr>
        </p:nvSpPr>
        <p:spPr>
          <a:xfrm>
            <a:off x="457200" y="205979"/>
            <a:ext cx="6019800" cy="4937522"/>
          </a:xfrm>
          <a:prstGeom prst="rect">
            <a:avLst/>
          </a:prstGeom>
        </p:spPr>
        <p:txBody>
          <a:bodyPr/>
          <a:lstStyle/>
          <a:p>
            <a:pPr lvl="0">
              <a:defRPr sz="1800"/>
            </a:pPr>
            <a:r>
              <a:rPr sz="2400"/>
              <a:t>Hoofdtekst - niveau één</a:t>
            </a:r>
          </a:p>
          <a:p>
            <a:pPr lvl="1">
              <a:defRPr sz="1800"/>
            </a:pPr>
            <a:r>
              <a:rPr sz="2400"/>
              <a:t>Hoofdtekst - niveau twee</a:t>
            </a:r>
          </a:p>
          <a:p>
            <a:pPr lvl="2">
              <a:defRPr sz="1800"/>
            </a:pPr>
            <a:r>
              <a:rPr sz="2400"/>
              <a:t>Hoofdtekst - niveau drie</a:t>
            </a:r>
          </a:p>
          <a:p>
            <a:pPr lvl="3">
              <a:defRPr sz="1800"/>
            </a:pPr>
            <a:r>
              <a:rPr sz="2400"/>
              <a:t>Hoofdtekst - niveau vier</a:t>
            </a:r>
          </a:p>
          <a:p>
            <a:pPr lvl="4">
              <a:defRPr sz="1800"/>
            </a:pPr>
            <a:r>
              <a:rPr sz="2400"/>
              <a:t>Hoofdtekst - niveau vijf</a:t>
            </a:r>
          </a:p>
        </p:txBody>
      </p:sp>
      <p:sp>
        <p:nvSpPr>
          <p:cNvPr id="96" name="Shape 96"/>
          <p:cNvSpPr>
            <a:spLocks noGrp="1"/>
          </p:cNvSpPr>
          <p:nvPr>
            <p:ph type="sldNum" sz="quarter" idx="2"/>
          </p:nvPr>
        </p:nvSpPr>
        <p:spPr>
          <a:prstGeom prst="rect">
            <a:avLst/>
          </a:prstGeom>
        </p:spPr>
        <p:txBody>
          <a:bodyPr/>
          <a:lstStyle/>
          <a:p>
            <a:pPr lvl="0"/>
            <a:fld id="{86CB4B4D-7CA3-9044-876B-883B54F8677D}" type="slidenum">
              <a:t>‹nr.›</a:t>
            </a:fld>
            <a:endParaRPr/>
          </a:p>
        </p:txBody>
      </p:sp>
    </p:spTree>
    <p:extLst>
      <p:ext uri="{BB962C8B-B14F-4D97-AF65-F5344CB8AC3E}">
        <p14:creationId xmlns:p14="http://schemas.microsoft.com/office/powerpoint/2010/main" val="1118293381"/>
      </p:ext>
    </p:extLst>
  </p:cSld>
  <p:clrMapOvr>
    <a:masterClrMapping/>
  </p:clrMapOvr>
  <p:transition spd="med"/>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6_Program Slide_Vlaanderen Verbonden">
    <p:spTree>
      <p:nvGrpSpPr>
        <p:cNvPr id="1" name=""/>
        <p:cNvGrpSpPr/>
        <p:nvPr/>
      </p:nvGrpSpPr>
      <p:grpSpPr>
        <a:xfrm>
          <a:off x="0" y="0"/>
          <a:ext cx="0" cy="0"/>
          <a:chOff x="0" y="0"/>
          <a:chExt cx="0" cy="0"/>
        </a:xfrm>
      </p:grpSpPr>
      <p:sp>
        <p:nvSpPr>
          <p:cNvPr id="12" name="Tekstvak 11">
            <a:extLst>
              <a:ext uri="{FF2B5EF4-FFF2-40B4-BE49-F238E27FC236}">
                <a16:creationId xmlns:a16="http://schemas.microsoft.com/office/drawing/2014/main" id="{378A10B1-FED0-4DA5-9A4F-4545323592F3}"/>
              </a:ext>
            </a:extLst>
          </p:cNvPr>
          <p:cNvSpPr txBox="1"/>
          <p:nvPr userDrawn="1"/>
        </p:nvSpPr>
        <p:spPr>
          <a:xfrm>
            <a:off x="1436079" y="930652"/>
            <a:ext cx="5269523" cy="253916"/>
          </a:xfrm>
          <a:prstGeom prst="rect">
            <a:avLst/>
          </a:prstGeom>
          <a:noFill/>
        </p:spPr>
        <p:txBody>
          <a:bodyPr wrap="square" rtlCol="0">
            <a:spAutoFit/>
          </a:bodyPr>
          <a:lstStyle/>
          <a:p>
            <a:endParaRPr lang="nl-BE" sz="1050" dirty="0"/>
          </a:p>
        </p:txBody>
      </p:sp>
      <p:sp>
        <p:nvSpPr>
          <p:cNvPr id="2" name="Tijdelijke aanduiding voor voettekst 1">
            <a:extLst>
              <a:ext uri="{FF2B5EF4-FFF2-40B4-BE49-F238E27FC236}">
                <a16:creationId xmlns:a16="http://schemas.microsoft.com/office/drawing/2014/main" id="{827530FD-0126-417D-B14A-F28B240514E4}"/>
              </a:ext>
            </a:extLst>
          </p:cNvPr>
          <p:cNvSpPr>
            <a:spLocks noGrp="1"/>
          </p:cNvSpPr>
          <p:nvPr>
            <p:ph type="ftr" sz="quarter" idx="10"/>
          </p:nvPr>
        </p:nvSpPr>
        <p:spPr>
          <a:xfrm>
            <a:off x="0" y="4868004"/>
            <a:ext cx="4572000" cy="274637"/>
          </a:xfrm>
        </p:spPr>
        <p:txBody>
          <a:bodyPr/>
          <a:lstStyle>
            <a:lvl1pPr algn="l">
              <a:defRPr/>
            </a:lvl1pPr>
          </a:lstStyle>
          <a:p>
            <a:endParaRPr lang="nl-BE"/>
          </a:p>
        </p:txBody>
      </p:sp>
      <p:sp>
        <p:nvSpPr>
          <p:cNvPr id="4" name="Tijdelijke aanduiding voor tekst 3">
            <a:extLst>
              <a:ext uri="{FF2B5EF4-FFF2-40B4-BE49-F238E27FC236}">
                <a16:creationId xmlns:a16="http://schemas.microsoft.com/office/drawing/2014/main" id="{CF9A8218-D333-421F-B287-4308728C9D82}"/>
              </a:ext>
            </a:extLst>
          </p:cNvPr>
          <p:cNvSpPr>
            <a:spLocks noGrp="1"/>
          </p:cNvSpPr>
          <p:nvPr>
            <p:ph type="body" sz="quarter" idx="11" hasCustomPrompt="1"/>
          </p:nvPr>
        </p:nvSpPr>
        <p:spPr>
          <a:xfrm>
            <a:off x="1477909" y="323573"/>
            <a:ext cx="7374778" cy="591132"/>
          </a:xfrm>
        </p:spPr>
        <p:txBody>
          <a:bodyPr/>
          <a:lstStyle>
            <a:lvl1pPr marL="0" indent="0" algn="l" defTabSz="514350" rtl="0" eaLnBrk="1" latinLnBrk="0" hangingPunct="1">
              <a:buFontTx/>
              <a:buNone/>
              <a:defRPr lang="nl-NL" sz="2100" b="1" kern="1200" dirty="0" smtClean="0">
                <a:solidFill>
                  <a:schemeClr val="tx1"/>
                </a:solidFill>
                <a:latin typeface="+mn-lt"/>
                <a:ea typeface="+mn-ea"/>
                <a:cs typeface="+mn-cs"/>
              </a:defRPr>
            </a:lvl1pPr>
            <a:lvl2pPr marL="0" indent="0" algn="l" defTabSz="514350" rtl="0" eaLnBrk="1" latinLnBrk="0" hangingPunct="1">
              <a:buFontTx/>
              <a:buNone/>
              <a:defRPr lang="nl-NL" sz="2100" b="1" kern="1200" dirty="0" smtClean="0">
                <a:solidFill>
                  <a:schemeClr val="tx1"/>
                </a:solidFill>
                <a:latin typeface="+mn-lt"/>
                <a:ea typeface="+mn-ea"/>
                <a:cs typeface="+mn-cs"/>
              </a:defRPr>
            </a:lvl2pPr>
            <a:lvl3pPr marL="0" indent="0" algn="l" defTabSz="514350" rtl="0" eaLnBrk="1" latinLnBrk="0" hangingPunct="1">
              <a:buFontTx/>
              <a:buNone/>
              <a:defRPr lang="nl-NL" sz="2100" b="1" kern="1200" dirty="0" smtClean="0">
                <a:solidFill>
                  <a:schemeClr val="tx1"/>
                </a:solidFill>
                <a:latin typeface="+mn-lt"/>
                <a:ea typeface="+mn-ea"/>
                <a:cs typeface="+mn-cs"/>
              </a:defRPr>
            </a:lvl3pPr>
            <a:lvl4pPr marL="0" indent="0" algn="l" defTabSz="514350" rtl="0" eaLnBrk="1" latinLnBrk="0" hangingPunct="1">
              <a:buFontTx/>
              <a:buNone/>
              <a:defRPr lang="nl-NL" sz="2100" b="1" kern="1200" dirty="0" smtClean="0">
                <a:solidFill>
                  <a:schemeClr val="tx1"/>
                </a:solidFill>
                <a:latin typeface="+mn-lt"/>
                <a:ea typeface="+mn-ea"/>
                <a:cs typeface="+mn-cs"/>
              </a:defRPr>
            </a:lvl4pPr>
            <a:lvl5pPr marL="0" indent="0" algn="l" defTabSz="514350" rtl="0" eaLnBrk="1" latinLnBrk="0" hangingPunct="1">
              <a:buFontTx/>
              <a:buNone/>
              <a:defRPr lang="nl-BE" sz="2100" b="1" kern="1200" dirty="0">
                <a:solidFill>
                  <a:schemeClr val="tx1"/>
                </a:solidFill>
                <a:latin typeface="+mn-lt"/>
                <a:ea typeface="+mn-ea"/>
                <a:cs typeface="+mn-cs"/>
              </a:defRPr>
            </a:lvl5pPr>
          </a:lstStyle>
          <a:p>
            <a:pPr lvl="0"/>
            <a:r>
              <a:rPr lang="nl-NL" dirty="0"/>
              <a:t>Klik hier om een hoofdtitel toe te voegen</a:t>
            </a:r>
            <a:endParaRPr lang="nl-BE" dirty="0"/>
          </a:p>
        </p:txBody>
      </p:sp>
      <p:sp>
        <p:nvSpPr>
          <p:cNvPr id="7" name="Tijdelijke aanduiding voor tekst 6">
            <a:extLst>
              <a:ext uri="{FF2B5EF4-FFF2-40B4-BE49-F238E27FC236}">
                <a16:creationId xmlns:a16="http://schemas.microsoft.com/office/drawing/2014/main" id="{3F1DFF9D-4553-4CC5-BA5C-B8A65EEE63A6}"/>
              </a:ext>
            </a:extLst>
          </p:cNvPr>
          <p:cNvSpPr>
            <a:spLocks noGrp="1"/>
          </p:cNvSpPr>
          <p:nvPr>
            <p:ph type="body" sz="quarter" idx="12" hasCustomPrompt="1"/>
          </p:nvPr>
        </p:nvSpPr>
        <p:spPr>
          <a:xfrm>
            <a:off x="1477910" y="1053812"/>
            <a:ext cx="7374777" cy="274637"/>
          </a:xfrm>
        </p:spPr>
        <p:txBody>
          <a:bodyPr/>
          <a:lstStyle>
            <a:lvl1pPr marL="0" indent="0">
              <a:buFontTx/>
              <a:buNone/>
              <a:defRPr lang="nl-NL" sz="1013" kern="1200" dirty="0" smtClean="0">
                <a:solidFill>
                  <a:schemeClr val="tx1"/>
                </a:solidFill>
                <a:latin typeface="+mn-lt"/>
                <a:ea typeface="+mn-ea"/>
                <a:cs typeface="+mn-cs"/>
              </a:defRPr>
            </a:lvl1pPr>
            <a:lvl2pPr marL="216000" indent="0">
              <a:buFontTx/>
              <a:buNone/>
              <a:defRPr lang="nl-NL" sz="1013" kern="1200" dirty="0" smtClean="0">
                <a:solidFill>
                  <a:schemeClr val="tx1"/>
                </a:solidFill>
                <a:latin typeface="+mn-lt"/>
                <a:ea typeface="+mn-ea"/>
                <a:cs typeface="+mn-cs"/>
              </a:defRPr>
            </a:lvl2pPr>
            <a:lvl3pPr marL="432000" indent="0">
              <a:buFontTx/>
              <a:buNone/>
              <a:defRPr lang="nl-NL" sz="1013" kern="1200" dirty="0" smtClean="0">
                <a:solidFill>
                  <a:schemeClr val="tx1"/>
                </a:solidFill>
                <a:latin typeface="+mn-lt"/>
                <a:ea typeface="+mn-ea"/>
                <a:cs typeface="+mn-cs"/>
              </a:defRPr>
            </a:lvl3pPr>
            <a:lvl4pPr marL="648000" indent="0">
              <a:buFontTx/>
              <a:buNone/>
              <a:defRPr lang="nl-NL" sz="1013" kern="1200" dirty="0" smtClean="0">
                <a:solidFill>
                  <a:schemeClr val="tx1"/>
                </a:solidFill>
                <a:latin typeface="+mn-lt"/>
                <a:ea typeface="+mn-ea"/>
                <a:cs typeface="+mn-cs"/>
              </a:defRPr>
            </a:lvl4pPr>
            <a:lvl5pPr marL="864000" indent="0">
              <a:buFontTx/>
              <a:buNone/>
              <a:defRPr lang="nl-BE" sz="1013" kern="1200" dirty="0">
                <a:solidFill>
                  <a:schemeClr val="tx1"/>
                </a:solidFill>
                <a:latin typeface="+mn-lt"/>
                <a:ea typeface="+mn-ea"/>
                <a:cs typeface="+mn-cs"/>
              </a:defRPr>
            </a:lvl5pPr>
          </a:lstStyle>
          <a:p>
            <a:pPr lvl="0"/>
            <a:r>
              <a:rPr lang="nl-NL" dirty="0"/>
              <a:t>Klik hier om een eventuele tussentitel toe te voegen</a:t>
            </a:r>
          </a:p>
        </p:txBody>
      </p:sp>
      <p:sp>
        <p:nvSpPr>
          <p:cNvPr id="5" name="Tijdelijke aanduiding voor tekst 4">
            <a:extLst>
              <a:ext uri="{FF2B5EF4-FFF2-40B4-BE49-F238E27FC236}">
                <a16:creationId xmlns:a16="http://schemas.microsoft.com/office/drawing/2014/main" id="{D83F0D27-B89B-4406-9AC1-2344EBE7404B}"/>
              </a:ext>
            </a:extLst>
          </p:cNvPr>
          <p:cNvSpPr>
            <a:spLocks noGrp="1"/>
          </p:cNvSpPr>
          <p:nvPr>
            <p:ph type="body" sz="quarter" idx="13"/>
          </p:nvPr>
        </p:nvSpPr>
        <p:spPr>
          <a:xfrm>
            <a:off x="1477963" y="1516873"/>
            <a:ext cx="7374724" cy="2650316"/>
          </a:xfrm>
        </p:spPr>
        <p:txBody>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nl-BE"/>
          </a:p>
        </p:txBody>
      </p:sp>
    </p:spTree>
    <p:extLst>
      <p:ext uri="{BB962C8B-B14F-4D97-AF65-F5344CB8AC3E}">
        <p14:creationId xmlns:p14="http://schemas.microsoft.com/office/powerpoint/2010/main" val="2958784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620">
          <p15:clr>
            <a:srgbClr val="FBAE40"/>
          </p15:clr>
        </p15:guide>
        <p15:guide id="2" pos="272">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endParaRPr lang="fr-BE"/>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BE"/>
          </a:p>
        </p:txBody>
      </p:sp>
      <p:sp>
        <p:nvSpPr>
          <p:cNvPr id="4" name="Espace réservé de la date 3"/>
          <p:cNvSpPr>
            <a:spLocks noGrp="1"/>
          </p:cNvSpPr>
          <p:nvPr>
            <p:ph type="dt" sz="half" idx="10"/>
          </p:nvPr>
        </p:nvSpPr>
        <p:spPr/>
        <p:txBody>
          <a:bodyPr/>
          <a:lstStyle/>
          <a:p>
            <a:fld id="{60540C07-64E6-4D00-B2D7-3D0338A4E8AC}" type="datetime1">
              <a:rPr lang="fr-BE" smtClean="0"/>
              <a:t>14-02-24</a:t>
            </a:fld>
            <a:endParaRPr lang="fr-BE"/>
          </a:p>
        </p:txBody>
      </p:sp>
      <p:sp>
        <p:nvSpPr>
          <p:cNvPr id="5" name="Espace réservé du pied de page 4"/>
          <p:cNvSpPr>
            <a:spLocks noGrp="1"/>
          </p:cNvSpPr>
          <p:nvPr>
            <p:ph type="ftr" sz="quarter" idx="11"/>
          </p:nvPr>
        </p:nvSpPr>
        <p:spPr/>
        <p:txBody>
          <a:bodyPr/>
          <a:lstStyle/>
          <a:p>
            <a:endParaRPr lang="fr-BE"/>
          </a:p>
        </p:txBody>
      </p:sp>
      <p:sp>
        <p:nvSpPr>
          <p:cNvPr id="6" name="Espace réservé du numéro de diapositive 5"/>
          <p:cNvSpPr>
            <a:spLocks noGrp="1"/>
          </p:cNvSpPr>
          <p:nvPr>
            <p:ph type="sldNum" sz="quarter" idx="12"/>
          </p:nvPr>
        </p:nvSpPr>
        <p:spPr>
          <a:xfrm>
            <a:off x="8172400" y="4767263"/>
            <a:ext cx="514400" cy="307777"/>
          </a:xfrm>
        </p:spPr>
        <p:txBody>
          <a:bodyPr/>
          <a:lstStyle/>
          <a:p>
            <a:fld id="{44268F58-7931-46A9-8276-28F54B6737CA}" type="slidenum">
              <a:rPr lang="fr-BE" smtClean="0"/>
              <a:t>‹nr.›</a:t>
            </a:fld>
            <a:endParaRPr lang="fr-BE"/>
          </a:p>
        </p:txBody>
      </p:sp>
    </p:spTree>
    <p:extLst>
      <p:ext uri="{BB962C8B-B14F-4D97-AF65-F5344CB8AC3E}">
        <p14:creationId xmlns:p14="http://schemas.microsoft.com/office/powerpoint/2010/main" val="125025903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1_Leeg" type="blank">
  <p:cSld name="1_Leeg">
    <p:spTree>
      <p:nvGrpSpPr>
        <p:cNvPr id="1" name="Shape 282"/>
        <p:cNvGrpSpPr/>
        <p:nvPr/>
      </p:nvGrpSpPr>
      <p:grpSpPr>
        <a:xfrm>
          <a:off x="0" y="0"/>
          <a:ext cx="0" cy="0"/>
          <a:chOff x="0" y="0"/>
          <a:chExt cx="0" cy="0"/>
        </a:xfrm>
      </p:grpSpPr>
      <p:sp>
        <p:nvSpPr>
          <p:cNvPr id="283" name="Google Shape;283;gfba70e22ce_0_454"/>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extLst>
      <p:ext uri="{BB962C8B-B14F-4D97-AF65-F5344CB8AC3E}">
        <p14:creationId xmlns:p14="http://schemas.microsoft.com/office/powerpoint/2010/main" val="184253336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Only">
  <p:cSld name="Title Only 4">
    <p:bg>
      <p:bgPr>
        <a:solidFill>
          <a:srgbClr val="FFF8F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9E04D2-5BA1-414C-6F18-B4B361D05C94}"/>
              </a:ext>
            </a:extLst>
          </p:cNvPr>
          <p:cNvSpPr>
            <a:spLocks noGrp="1"/>
          </p:cNvSpPr>
          <p:nvPr>
            <p:ph type="title" hasCustomPrompt="1"/>
          </p:nvPr>
        </p:nvSpPr>
        <p:spPr>
          <a:noFill/>
        </p:spPr>
        <p:txBody>
          <a:bodyPr/>
          <a:lstStyle>
            <a:lvl1pPr algn="ctr">
              <a:defRPr/>
            </a:lvl1pPr>
          </a:lstStyle>
          <a:p>
            <a:r>
              <a:rPr lang="nl-NL" err="1"/>
              <a:t>Add</a:t>
            </a:r>
            <a:r>
              <a:rPr lang="nl-NL"/>
              <a:t> </a:t>
            </a:r>
            <a:r>
              <a:rPr lang="nl-NL" err="1"/>
              <a:t>title</a:t>
            </a:r>
            <a:r>
              <a:rPr lang="nl-NL"/>
              <a:t> </a:t>
            </a:r>
            <a:r>
              <a:rPr lang="nl-NL" err="1"/>
              <a:t>here</a:t>
            </a:r>
            <a:endParaRPr lang="en-US"/>
          </a:p>
        </p:txBody>
      </p:sp>
    </p:spTree>
    <p:extLst>
      <p:ext uri="{BB962C8B-B14F-4D97-AF65-F5344CB8AC3E}">
        <p14:creationId xmlns:p14="http://schemas.microsoft.com/office/powerpoint/2010/main" val="219641830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x">
  <p:cSld name="Vergelijking">
    <p:spTree>
      <p:nvGrpSpPr>
        <p:cNvPr id="1" name=""/>
        <p:cNvGrpSpPr/>
        <p:nvPr/>
      </p:nvGrpSpPr>
      <p:grpSpPr>
        <a:xfrm>
          <a:off x="0" y="0"/>
          <a:ext cx="0" cy="0"/>
          <a:chOff x="0" y="0"/>
          <a:chExt cx="0" cy="0"/>
        </a:xfrm>
      </p:grpSpPr>
      <p:sp>
        <p:nvSpPr>
          <p:cNvPr id="26" name="Shape 26"/>
          <p:cNvSpPr>
            <a:spLocks noGrp="1"/>
          </p:cNvSpPr>
          <p:nvPr>
            <p:ph type="title"/>
          </p:nvPr>
        </p:nvSpPr>
        <p:spPr>
          <a:xfrm>
            <a:off x="457200" y="192608"/>
            <a:ext cx="8229600" cy="883992"/>
          </a:xfrm>
          <a:prstGeom prst="rect">
            <a:avLst/>
          </a:prstGeom>
        </p:spPr>
        <p:txBody>
          <a:bodyPr/>
          <a:lstStyle/>
          <a:p>
            <a:pPr lvl="0">
              <a:defRPr sz="1800" b="0"/>
            </a:pPr>
            <a:r>
              <a:rPr sz="3300" b="1"/>
              <a:t>Titeltekst</a:t>
            </a:r>
          </a:p>
        </p:txBody>
      </p:sp>
      <p:sp>
        <p:nvSpPr>
          <p:cNvPr id="27" name="Shape 27"/>
          <p:cNvSpPr>
            <a:spLocks noGrp="1"/>
          </p:cNvSpPr>
          <p:nvPr>
            <p:ph type="body" idx="1"/>
          </p:nvPr>
        </p:nvSpPr>
        <p:spPr>
          <a:xfrm>
            <a:off x="457200" y="1076599"/>
            <a:ext cx="4040188" cy="554558"/>
          </a:xfrm>
          <a:prstGeom prst="rect">
            <a:avLst/>
          </a:prstGeom>
        </p:spPr>
        <p:txBody>
          <a:bodyPr anchor="b"/>
          <a:lstStyle>
            <a:lvl1pPr marL="0" indent="0">
              <a:spcBef>
                <a:spcPts val="375"/>
              </a:spcBef>
              <a:buSzTx/>
              <a:buFontTx/>
              <a:buNone/>
              <a:defRPr sz="1800"/>
            </a:lvl1pPr>
            <a:lvl2pPr marL="0" indent="342900">
              <a:spcBef>
                <a:spcPts val="375"/>
              </a:spcBef>
              <a:buSzTx/>
              <a:buFontTx/>
              <a:buNone/>
              <a:defRPr sz="1800"/>
            </a:lvl2pPr>
            <a:lvl3pPr marL="0" indent="685800">
              <a:spcBef>
                <a:spcPts val="375"/>
              </a:spcBef>
              <a:buSzTx/>
              <a:buFontTx/>
              <a:buNone/>
              <a:defRPr sz="1800"/>
            </a:lvl3pPr>
            <a:lvl4pPr marL="0" indent="1028700">
              <a:spcBef>
                <a:spcPts val="375"/>
              </a:spcBef>
              <a:buSzTx/>
              <a:buFontTx/>
              <a:buNone/>
              <a:defRPr sz="1800"/>
            </a:lvl4pPr>
            <a:lvl5pPr marL="0" indent="1371600">
              <a:spcBef>
                <a:spcPts val="375"/>
              </a:spcBef>
              <a:buSzTx/>
              <a:buFontTx/>
              <a:buNone/>
              <a:defRPr sz="1800"/>
            </a:lvl5pPr>
          </a:lstStyle>
          <a:p>
            <a:pPr lvl="0">
              <a:defRPr sz="1800"/>
            </a:pPr>
            <a:r>
              <a:rPr sz="1800"/>
              <a:t>Hoofdtekst - niveau één</a:t>
            </a:r>
          </a:p>
          <a:p>
            <a:pPr lvl="1">
              <a:defRPr sz="1800"/>
            </a:pPr>
            <a:r>
              <a:rPr sz="1800"/>
              <a:t>Hoofdtekst - niveau twee</a:t>
            </a:r>
          </a:p>
          <a:p>
            <a:pPr lvl="2">
              <a:defRPr sz="1800"/>
            </a:pPr>
            <a:r>
              <a:rPr sz="1800"/>
              <a:t>Hoofdtekst - niveau drie</a:t>
            </a:r>
          </a:p>
          <a:p>
            <a:pPr lvl="3">
              <a:defRPr sz="1800"/>
            </a:pPr>
            <a:r>
              <a:rPr sz="1800"/>
              <a:t>Hoofdtekst - niveau vier</a:t>
            </a:r>
          </a:p>
          <a:p>
            <a:pPr lvl="4">
              <a:defRPr sz="1800"/>
            </a:pPr>
            <a:r>
              <a:rPr sz="1800"/>
              <a:t>Hoofdtekst - niveau vijf</a:t>
            </a:r>
          </a:p>
        </p:txBody>
      </p:sp>
      <p:sp>
        <p:nvSpPr>
          <p:cNvPr id="28" name="Shape 28"/>
          <p:cNvSpPr>
            <a:spLocks noGrp="1"/>
          </p:cNvSpPr>
          <p:nvPr>
            <p:ph type="sldNum" sz="quarter" idx="2"/>
          </p:nvPr>
        </p:nvSpPr>
        <p:spPr>
          <a:xfrm>
            <a:off x="8429600" y="4731990"/>
            <a:ext cx="514400" cy="307777"/>
          </a:xfrm>
          <a:prstGeom prst="rect">
            <a:avLst/>
          </a:prstGeom>
        </p:spPr>
        <p:txBody>
          <a:bodyPr/>
          <a:lstStyle>
            <a:lvl1pPr algn="just">
              <a:defRPr/>
            </a:lvl1pPr>
          </a:lstStyle>
          <a:p>
            <a:fld id="{86CB4B4D-7CA3-9044-876B-883B54F8677D}" type="slidenum">
              <a:rPr lang="nl-BE" smtClean="0"/>
              <a:pPr/>
              <a:t>‹nr.›</a:t>
            </a:fld>
            <a:endParaRPr lang="nl-BE" dirty="0"/>
          </a:p>
        </p:txBody>
      </p:sp>
    </p:spTree>
    <p:extLst>
      <p:ext uri="{BB962C8B-B14F-4D97-AF65-F5344CB8AC3E}">
        <p14:creationId xmlns:p14="http://schemas.microsoft.com/office/powerpoint/2010/main" val="282802683"/>
      </p:ext>
    </p:extLst>
  </p:cSld>
  <p:clrMapOvr>
    <a:masterClrMapping/>
  </p:clrMapOvr>
  <p:transition spd="med"/>
</p:sldLayout>
</file>

<file path=ppt/slideLayouts/slideLayout47.xml><?xml version="1.0" encoding="utf-8"?>
<p:sldLayout xmlns:a="http://schemas.openxmlformats.org/drawingml/2006/main" xmlns:r="http://schemas.openxmlformats.org/officeDocument/2006/relationships" xmlns:p="http://schemas.openxmlformats.org/presentationml/2006/main" type="tx">
  <p:cSld name="Verticale titel en tekst">
    <p:spTree>
      <p:nvGrpSpPr>
        <p:cNvPr id="1" name=""/>
        <p:cNvGrpSpPr/>
        <p:nvPr/>
      </p:nvGrpSpPr>
      <p:grpSpPr>
        <a:xfrm>
          <a:off x="0" y="0"/>
          <a:ext cx="0" cy="0"/>
          <a:chOff x="0" y="0"/>
          <a:chExt cx="0" cy="0"/>
        </a:xfrm>
      </p:grpSpPr>
      <p:sp>
        <p:nvSpPr>
          <p:cNvPr id="47" name="Shape 47"/>
          <p:cNvSpPr>
            <a:spLocks noGrp="1"/>
          </p:cNvSpPr>
          <p:nvPr>
            <p:ph type="title"/>
          </p:nvPr>
        </p:nvSpPr>
        <p:spPr>
          <a:xfrm>
            <a:off x="6629400" y="0"/>
            <a:ext cx="2057400" cy="4800602"/>
          </a:xfrm>
          <a:prstGeom prst="rect">
            <a:avLst/>
          </a:prstGeom>
        </p:spPr>
        <p:txBody>
          <a:bodyPr/>
          <a:lstStyle/>
          <a:p>
            <a:pPr lvl="0">
              <a:defRPr sz="1800" b="0"/>
            </a:pPr>
            <a:r>
              <a:rPr sz="3300" b="1"/>
              <a:t>Titeltekst</a:t>
            </a:r>
          </a:p>
        </p:txBody>
      </p:sp>
      <p:sp>
        <p:nvSpPr>
          <p:cNvPr id="48" name="Shape 48"/>
          <p:cNvSpPr>
            <a:spLocks noGrp="1"/>
          </p:cNvSpPr>
          <p:nvPr>
            <p:ph type="body" idx="1"/>
          </p:nvPr>
        </p:nvSpPr>
        <p:spPr>
          <a:xfrm>
            <a:off x="457200" y="205979"/>
            <a:ext cx="6019800" cy="4937522"/>
          </a:xfrm>
          <a:prstGeom prst="rect">
            <a:avLst/>
          </a:prstGeom>
        </p:spPr>
        <p:txBody>
          <a:bodyPr/>
          <a:lstStyle/>
          <a:p>
            <a:pPr lvl="0">
              <a:defRPr sz="1800"/>
            </a:pPr>
            <a:r>
              <a:rPr sz="2400"/>
              <a:t>Hoofdtekst - niveau één</a:t>
            </a:r>
          </a:p>
          <a:p>
            <a:pPr lvl="1">
              <a:defRPr sz="1800"/>
            </a:pPr>
            <a:r>
              <a:rPr sz="2400"/>
              <a:t>Hoofdtekst - niveau twee</a:t>
            </a:r>
          </a:p>
          <a:p>
            <a:pPr lvl="2">
              <a:defRPr sz="1800"/>
            </a:pPr>
            <a:r>
              <a:rPr sz="2400"/>
              <a:t>Hoofdtekst - niveau drie</a:t>
            </a:r>
          </a:p>
          <a:p>
            <a:pPr lvl="3">
              <a:defRPr sz="1800"/>
            </a:pPr>
            <a:r>
              <a:rPr sz="2400"/>
              <a:t>Hoofdtekst - niveau vier</a:t>
            </a:r>
          </a:p>
          <a:p>
            <a:pPr lvl="4">
              <a:defRPr sz="1800"/>
            </a:pPr>
            <a:r>
              <a:rPr sz="2400"/>
              <a:t>Hoofdtekst - niveau vijf</a:t>
            </a:r>
          </a:p>
        </p:txBody>
      </p:sp>
      <p:sp>
        <p:nvSpPr>
          <p:cNvPr id="49" name="Shape 49"/>
          <p:cNvSpPr>
            <a:spLocks noGrp="1"/>
          </p:cNvSpPr>
          <p:nvPr>
            <p:ph type="sldNum" sz="quarter" idx="2"/>
          </p:nvPr>
        </p:nvSpPr>
        <p:spPr>
          <a:prstGeom prst="rect">
            <a:avLst/>
          </a:prstGeom>
        </p:spPr>
        <p:txBody>
          <a:bodyPr/>
          <a:lstStyle/>
          <a:p>
            <a:pPr lvl="0"/>
            <a:fld id="{86CB4B4D-7CA3-9044-876B-883B54F8677D}" type="slidenum">
              <a:t>‹nr.›</a:t>
            </a:fld>
            <a:endParaRPr/>
          </a:p>
        </p:txBody>
      </p:sp>
    </p:spTree>
    <p:extLst>
      <p:ext uri="{BB962C8B-B14F-4D97-AF65-F5344CB8AC3E}">
        <p14:creationId xmlns:p14="http://schemas.microsoft.com/office/powerpoint/2010/main" val="965813345"/>
      </p:ext>
    </p:extLst>
  </p:cSld>
  <p:clrMapOvr>
    <a:masterClrMapping/>
  </p:clrMapOvr>
  <p:transition spd="med"/>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type="tx">
  <p:cSld name="Inhoud van twee">
    <p:spTree>
      <p:nvGrpSpPr>
        <p:cNvPr id="1" name=""/>
        <p:cNvGrpSpPr/>
        <p:nvPr/>
      </p:nvGrpSpPr>
      <p:grpSpPr>
        <a:xfrm>
          <a:off x="0" y="0"/>
          <a:ext cx="0" cy="0"/>
          <a:chOff x="0" y="0"/>
          <a:chExt cx="0" cy="0"/>
        </a:xfrm>
      </p:grpSpPr>
      <p:sp>
        <p:nvSpPr>
          <p:cNvPr id="69" name="Shape 69"/>
          <p:cNvSpPr>
            <a:spLocks noGrp="1"/>
          </p:cNvSpPr>
          <p:nvPr>
            <p:ph type="title"/>
          </p:nvPr>
        </p:nvSpPr>
        <p:spPr>
          <a:prstGeom prst="rect">
            <a:avLst/>
          </a:prstGeom>
        </p:spPr>
        <p:txBody>
          <a:bodyPr/>
          <a:lstStyle/>
          <a:p>
            <a:pPr lvl="0">
              <a:defRPr sz="1800" b="0"/>
            </a:pPr>
            <a:r>
              <a:rPr sz="3300" b="1"/>
              <a:t>Titeltekst</a:t>
            </a:r>
          </a:p>
        </p:txBody>
      </p:sp>
      <p:sp>
        <p:nvSpPr>
          <p:cNvPr id="70" name="Shape 70"/>
          <p:cNvSpPr>
            <a:spLocks noGrp="1"/>
          </p:cNvSpPr>
          <p:nvPr>
            <p:ph type="body" idx="1"/>
          </p:nvPr>
        </p:nvSpPr>
        <p:spPr>
          <a:xfrm>
            <a:off x="457200" y="1200150"/>
            <a:ext cx="4038600" cy="3943350"/>
          </a:xfrm>
          <a:prstGeom prst="rect">
            <a:avLst/>
          </a:prstGeom>
        </p:spPr>
        <p:txBody>
          <a:bodyPr/>
          <a:lstStyle>
            <a:lvl1pPr>
              <a:spcBef>
                <a:spcPts val="450"/>
              </a:spcBef>
              <a:defRPr sz="2100"/>
            </a:lvl1pPr>
            <a:lvl2pPr marL="592931" indent="-250031">
              <a:spcBef>
                <a:spcPts val="450"/>
              </a:spcBef>
              <a:defRPr sz="2100"/>
            </a:lvl2pPr>
            <a:lvl3pPr marL="925829" indent="-240029">
              <a:spcBef>
                <a:spcPts val="450"/>
              </a:spcBef>
              <a:defRPr sz="2100"/>
            </a:lvl3pPr>
            <a:lvl4pPr marL="1295400" indent="-266700">
              <a:spcBef>
                <a:spcPts val="450"/>
              </a:spcBef>
              <a:defRPr sz="2100"/>
            </a:lvl4pPr>
            <a:lvl5pPr marL="1638300" indent="-266700">
              <a:spcBef>
                <a:spcPts val="450"/>
              </a:spcBef>
              <a:defRPr sz="2100"/>
            </a:lvl5pPr>
          </a:lstStyle>
          <a:p>
            <a:pPr lvl="0">
              <a:defRPr sz="1800"/>
            </a:pPr>
            <a:r>
              <a:rPr sz="2100"/>
              <a:t>Hoofdtekst - niveau één</a:t>
            </a:r>
          </a:p>
          <a:p>
            <a:pPr lvl="1">
              <a:defRPr sz="1800"/>
            </a:pPr>
            <a:r>
              <a:rPr sz="2100"/>
              <a:t>Hoofdtekst - niveau twee</a:t>
            </a:r>
          </a:p>
          <a:p>
            <a:pPr lvl="2">
              <a:defRPr sz="1800"/>
            </a:pPr>
            <a:r>
              <a:rPr sz="2100"/>
              <a:t>Hoofdtekst - niveau drie</a:t>
            </a:r>
          </a:p>
          <a:p>
            <a:pPr lvl="3">
              <a:defRPr sz="1800"/>
            </a:pPr>
            <a:r>
              <a:rPr sz="2100"/>
              <a:t>Hoofdtekst - niveau vier</a:t>
            </a:r>
          </a:p>
          <a:p>
            <a:pPr lvl="4">
              <a:defRPr sz="1800"/>
            </a:pPr>
            <a:r>
              <a:rPr sz="2100"/>
              <a:t>Hoofdtekst - niveau vijf</a:t>
            </a:r>
          </a:p>
        </p:txBody>
      </p:sp>
      <p:sp>
        <p:nvSpPr>
          <p:cNvPr id="71" name="Shape 71"/>
          <p:cNvSpPr>
            <a:spLocks noGrp="1"/>
          </p:cNvSpPr>
          <p:nvPr>
            <p:ph type="sldNum" sz="quarter" idx="2"/>
          </p:nvPr>
        </p:nvSpPr>
        <p:spPr>
          <a:prstGeom prst="rect">
            <a:avLst/>
          </a:prstGeom>
        </p:spPr>
        <p:txBody>
          <a:bodyPr/>
          <a:lstStyle/>
          <a:p>
            <a:pPr lvl="0"/>
            <a:fld id="{86CB4B4D-7CA3-9044-876B-883B54F8677D}" type="slidenum">
              <a:t>‹nr.›</a:t>
            </a:fld>
            <a:endParaRPr/>
          </a:p>
        </p:txBody>
      </p:sp>
    </p:spTree>
    <p:extLst>
      <p:ext uri="{BB962C8B-B14F-4D97-AF65-F5344CB8AC3E}">
        <p14:creationId xmlns:p14="http://schemas.microsoft.com/office/powerpoint/2010/main" val="62062018"/>
      </p:ext>
    </p:extLst>
  </p:cSld>
  <p:clrMapOvr>
    <a:masterClrMapping/>
  </p:clrMapOvr>
  <p:transition spd="med"/>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type="tx">
  <p:cSld name="1_Vergelijking">
    <p:spTree>
      <p:nvGrpSpPr>
        <p:cNvPr id="1" name=""/>
        <p:cNvGrpSpPr/>
        <p:nvPr/>
      </p:nvGrpSpPr>
      <p:grpSpPr>
        <a:xfrm>
          <a:off x="0" y="0"/>
          <a:ext cx="0" cy="0"/>
          <a:chOff x="0" y="0"/>
          <a:chExt cx="0" cy="0"/>
        </a:xfrm>
      </p:grpSpPr>
      <p:sp>
        <p:nvSpPr>
          <p:cNvPr id="73" name="Shape 73"/>
          <p:cNvSpPr>
            <a:spLocks noGrp="1"/>
          </p:cNvSpPr>
          <p:nvPr>
            <p:ph type="title"/>
          </p:nvPr>
        </p:nvSpPr>
        <p:spPr>
          <a:xfrm>
            <a:off x="457200" y="192608"/>
            <a:ext cx="8229600" cy="883992"/>
          </a:xfrm>
          <a:prstGeom prst="rect">
            <a:avLst/>
          </a:prstGeom>
        </p:spPr>
        <p:txBody>
          <a:bodyPr/>
          <a:lstStyle/>
          <a:p>
            <a:pPr lvl="0">
              <a:defRPr sz="1800" b="0"/>
            </a:pPr>
            <a:r>
              <a:rPr sz="3300" b="1"/>
              <a:t>Titeltekst</a:t>
            </a:r>
          </a:p>
        </p:txBody>
      </p:sp>
      <p:sp>
        <p:nvSpPr>
          <p:cNvPr id="74" name="Shape 74"/>
          <p:cNvSpPr>
            <a:spLocks noGrp="1"/>
          </p:cNvSpPr>
          <p:nvPr>
            <p:ph type="body" idx="1"/>
          </p:nvPr>
        </p:nvSpPr>
        <p:spPr>
          <a:xfrm>
            <a:off x="457200" y="1076599"/>
            <a:ext cx="4040188" cy="554558"/>
          </a:xfrm>
          <a:prstGeom prst="rect">
            <a:avLst/>
          </a:prstGeom>
        </p:spPr>
        <p:txBody>
          <a:bodyPr anchor="b"/>
          <a:lstStyle>
            <a:lvl1pPr marL="0" indent="0">
              <a:spcBef>
                <a:spcPts val="375"/>
              </a:spcBef>
              <a:buSzTx/>
              <a:buFontTx/>
              <a:buNone/>
              <a:defRPr sz="1800"/>
            </a:lvl1pPr>
            <a:lvl2pPr marL="0" indent="342900">
              <a:spcBef>
                <a:spcPts val="375"/>
              </a:spcBef>
              <a:buSzTx/>
              <a:buFontTx/>
              <a:buNone/>
              <a:defRPr sz="1800"/>
            </a:lvl2pPr>
            <a:lvl3pPr marL="0" indent="685800">
              <a:spcBef>
                <a:spcPts val="375"/>
              </a:spcBef>
              <a:buSzTx/>
              <a:buFontTx/>
              <a:buNone/>
              <a:defRPr sz="1800"/>
            </a:lvl3pPr>
            <a:lvl4pPr marL="0" indent="1028700">
              <a:spcBef>
                <a:spcPts val="375"/>
              </a:spcBef>
              <a:buSzTx/>
              <a:buFontTx/>
              <a:buNone/>
              <a:defRPr sz="1800"/>
            </a:lvl4pPr>
            <a:lvl5pPr marL="0" indent="1371600">
              <a:spcBef>
                <a:spcPts val="375"/>
              </a:spcBef>
              <a:buSzTx/>
              <a:buFontTx/>
              <a:buNone/>
              <a:defRPr sz="1800"/>
            </a:lvl5pPr>
          </a:lstStyle>
          <a:p>
            <a:pPr lvl="0">
              <a:defRPr sz="1800"/>
            </a:pPr>
            <a:r>
              <a:rPr sz="1800"/>
              <a:t>Hoofdtekst - niveau één</a:t>
            </a:r>
          </a:p>
          <a:p>
            <a:pPr lvl="1">
              <a:defRPr sz="1800"/>
            </a:pPr>
            <a:r>
              <a:rPr sz="1800"/>
              <a:t>Hoofdtekst - niveau twee</a:t>
            </a:r>
          </a:p>
          <a:p>
            <a:pPr lvl="2">
              <a:defRPr sz="1800"/>
            </a:pPr>
            <a:r>
              <a:rPr sz="1800"/>
              <a:t>Hoofdtekst - niveau drie</a:t>
            </a:r>
          </a:p>
          <a:p>
            <a:pPr lvl="3">
              <a:defRPr sz="1800"/>
            </a:pPr>
            <a:r>
              <a:rPr sz="1800"/>
              <a:t>Hoofdtekst - niveau vier</a:t>
            </a:r>
          </a:p>
          <a:p>
            <a:pPr lvl="4">
              <a:defRPr sz="1800"/>
            </a:pPr>
            <a:r>
              <a:rPr sz="1800"/>
              <a:t>Hoofdtekst - niveau vijf</a:t>
            </a:r>
          </a:p>
        </p:txBody>
      </p:sp>
      <p:sp>
        <p:nvSpPr>
          <p:cNvPr id="75" name="Shape 75"/>
          <p:cNvSpPr>
            <a:spLocks noGrp="1"/>
          </p:cNvSpPr>
          <p:nvPr>
            <p:ph type="sldNum" sz="quarter" idx="2"/>
          </p:nvPr>
        </p:nvSpPr>
        <p:spPr>
          <a:prstGeom prst="rect">
            <a:avLst/>
          </a:prstGeom>
        </p:spPr>
        <p:txBody>
          <a:bodyPr/>
          <a:lstStyle/>
          <a:p>
            <a:pPr lvl="0"/>
            <a:fld id="{86CB4B4D-7CA3-9044-876B-883B54F8677D}" type="slidenum">
              <a:t>‹nr.›</a:t>
            </a:fld>
            <a:endParaRPr/>
          </a:p>
        </p:txBody>
      </p:sp>
    </p:spTree>
    <p:extLst>
      <p:ext uri="{BB962C8B-B14F-4D97-AF65-F5344CB8AC3E}">
        <p14:creationId xmlns:p14="http://schemas.microsoft.com/office/powerpoint/2010/main" val="1493872730"/>
      </p:ext>
    </p:extLst>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ussenTitel Patroon">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CBFC7578-D2D4-4FD7-94D4-249E9425DBA7}"/>
              </a:ext>
            </a:extLst>
          </p:cNvPr>
          <p:cNvGrpSpPr>
            <a:grpSpLocks noChangeAspect="1"/>
          </p:cNvGrpSpPr>
          <p:nvPr userDrawn="1"/>
        </p:nvGrpSpPr>
        <p:grpSpPr>
          <a:xfrm>
            <a:off x="-1" y="1"/>
            <a:ext cx="9144002" cy="5143500"/>
            <a:chOff x="705255" y="97277"/>
            <a:chExt cx="5836597" cy="3283085"/>
          </a:xfrm>
          <a:noFill/>
        </p:grpSpPr>
        <p:pic>
          <p:nvPicPr>
            <p:cNvPr id="8" name="Graphic 7">
              <a:extLst>
                <a:ext uri="{FF2B5EF4-FFF2-40B4-BE49-F238E27FC236}">
                  <a16:creationId xmlns:a16="http://schemas.microsoft.com/office/drawing/2014/main" id="{57D20F1A-942E-467D-8FEB-0AB9D32F865C}"/>
                </a:ext>
              </a:extLst>
            </p:cNvPr>
            <p:cNvPicPr>
              <a:picLocks noChangeAspect="1"/>
            </p:cNvPicPr>
            <p:nvPr userDrawn="1"/>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l="45731" t="42477" r="51216" b="51808"/>
            <a:stretch/>
          </p:blipFill>
          <p:spPr>
            <a:xfrm>
              <a:off x="705255" y="97277"/>
              <a:ext cx="5836597" cy="3283084"/>
            </a:xfrm>
            <a:prstGeom prst="rect">
              <a:avLst/>
            </a:prstGeom>
          </p:spPr>
        </p:pic>
        <p:pic>
          <p:nvPicPr>
            <p:cNvPr id="9" name="Graphic 8">
              <a:extLst>
                <a:ext uri="{FF2B5EF4-FFF2-40B4-BE49-F238E27FC236}">
                  <a16:creationId xmlns:a16="http://schemas.microsoft.com/office/drawing/2014/main" id="{EF2BBE1E-1590-446B-8050-39CE8A2F4E25}"/>
                </a:ext>
              </a:extLst>
            </p:cNvPr>
            <p:cNvPicPr>
              <a:picLocks noChangeAspect="1"/>
            </p:cNvPicPr>
            <p:nvPr userDrawn="1"/>
          </p:nvPicPr>
          <p:blipFill rotWithShape="1">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l="48318" t="42477" r="48629" b="51808"/>
            <a:stretch/>
          </p:blipFill>
          <p:spPr>
            <a:xfrm flipH="1">
              <a:off x="705255" y="97277"/>
              <a:ext cx="5836597" cy="3283085"/>
            </a:xfrm>
            <a:prstGeom prst="rect">
              <a:avLst/>
            </a:prstGeom>
          </p:spPr>
        </p:pic>
      </p:grpSp>
      <p:sp>
        <p:nvSpPr>
          <p:cNvPr id="3" name="Tijdelijke aanduiding voor tekst 3">
            <a:extLst>
              <a:ext uri="{FF2B5EF4-FFF2-40B4-BE49-F238E27FC236}">
                <a16:creationId xmlns:a16="http://schemas.microsoft.com/office/drawing/2014/main" id="{C3CEDB31-424E-4E78-B055-9D8DABF57706}"/>
              </a:ext>
            </a:extLst>
          </p:cNvPr>
          <p:cNvSpPr>
            <a:spLocks noGrp="1"/>
          </p:cNvSpPr>
          <p:nvPr>
            <p:ph type="body" sz="quarter" idx="11" hasCustomPrompt="1"/>
          </p:nvPr>
        </p:nvSpPr>
        <p:spPr>
          <a:xfrm>
            <a:off x="3844801" y="3268980"/>
            <a:ext cx="5299201" cy="1029577"/>
          </a:xfrm>
          <a:solidFill>
            <a:srgbClr val="FFEB00"/>
          </a:solidFill>
        </p:spPr>
        <p:txBody>
          <a:bodyPr lIns="216000" tIns="216000" rIns="792000" bIns="216000" anchor="ctr">
            <a:normAutofit/>
          </a:bodyPr>
          <a:lstStyle>
            <a:lvl1pPr marL="0" indent="0" algn="l" defTabSz="685783" rtl="0" eaLnBrk="1" latinLnBrk="0" hangingPunct="1">
              <a:lnSpc>
                <a:spcPct val="100000"/>
              </a:lnSpc>
              <a:buFontTx/>
              <a:buNone/>
              <a:defRPr lang="nl-NL" sz="3600" b="1" kern="1200" dirty="0" smtClean="0">
                <a:solidFill>
                  <a:schemeClr val="tx1"/>
                </a:solidFill>
                <a:latin typeface="Calibri" panose="020F0502020204030204" pitchFamily="34" charset="0"/>
                <a:ea typeface="+mn-ea"/>
                <a:cs typeface="Calibri" panose="020F0502020204030204" pitchFamily="34" charset="0"/>
              </a:defRPr>
            </a:lvl1pPr>
            <a:lvl2pPr marL="0" indent="0" algn="l" defTabSz="685783" rtl="0" eaLnBrk="1" latinLnBrk="0" hangingPunct="1">
              <a:buFontTx/>
              <a:buNone/>
              <a:defRPr lang="nl-NL" sz="2800" b="1" kern="1200" dirty="0" smtClean="0">
                <a:solidFill>
                  <a:schemeClr val="tx1"/>
                </a:solidFill>
                <a:latin typeface="+mn-lt"/>
                <a:ea typeface="+mn-ea"/>
                <a:cs typeface="+mn-cs"/>
              </a:defRPr>
            </a:lvl2pPr>
            <a:lvl3pPr marL="0" indent="0" algn="l" defTabSz="685783" rtl="0" eaLnBrk="1" latinLnBrk="0" hangingPunct="1">
              <a:buFontTx/>
              <a:buNone/>
              <a:defRPr lang="nl-NL" sz="2800" b="1" kern="1200" dirty="0" smtClean="0">
                <a:solidFill>
                  <a:schemeClr val="tx1"/>
                </a:solidFill>
                <a:latin typeface="+mn-lt"/>
                <a:ea typeface="+mn-ea"/>
                <a:cs typeface="+mn-cs"/>
              </a:defRPr>
            </a:lvl3pPr>
            <a:lvl4pPr marL="0" indent="0" algn="l" defTabSz="685783" rtl="0" eaLnBrk="1" latinLnBrk="0" hangingPunct="1">
              <a:buFontTx/>
              <a:buNone/>
              <a:defRPr lang="nl-NL" sz="2800" b="1" kern="1200" dirty="0" smtClean="0">
                <a:solidFill>
                  <a:schemeClr val="tx1"/>
                </a:solidFill>
                <a:latin typeface="+mn-lt"/>
                <a:ea typeface="+mn-ea"/>
                <a:cs typeface="+mn-cs"/>
              </a:defRPr>
            </a:lvl4pPr>
            <a:lvl5pPr marL="0" indent="0" algn="l" defTabSz="685783" rtl="0" eaLnBrk="1" latinLnBrk="0" hangingPunct="1">
              <a:buFontTx/>
              <a:buNone/>
              <a:defRPr lang="nl-BE" sz="2800" b="1" kern="1200" dirty="0">
                <a:solidFill>
                  <a:schemeClr val="tx1"/>
                </a:solidFill>
                <a:latin typeface="+mn-lt"/>
                <a:ea typeface="+mn-ea"/>
                <a:cs typeface="+mn-cs"/>
              </a:defRPr>
            </a:lvl5pPr>
          </a:lstStyle>
          <a:p>
            <a:pPr lvl="0"/>
            <a:r>
              <a:rPr lang="nl-NL"/>
              <a:t>Subtitel</a:t>
            </a:r>
            <a:endParaRPr lang="nl-BE"/>
          </a:p>
        </p:txBody>
      </p:sp>
      <p:sp>
        <p:nvSpPr>
          <p:cNvPr id="6" name="Rechthoek 6">
            <a:extLst>
              <a:ext uri="{FF2B5EF4-FFF2-40B4-BE49-F238E27FC236}">
                <a16:creationId xmlns:a16="http://schemas.microsoft.com/office/drawing/2014/main" id="{E423B54A-434E-4870-B2F2-5857F82B4E2C}"/>
              </a:ext>
            </a:extLst>
          </p:cNvPr>
          <p:cNvSpPr/>
          <p:nvPr userDrawn="1"/>
        </p:nvSpPr>
        <p:spPr>
          <a:xfrm>
            <a:off x="0" y="0"/>
            <a:ext cx="164592" cy="5143500"/>
          </a:xfrm>
          <a:prstGeom prst="rect">
            <a:avLst/>
          </a:prstGeom>
          <a:solidFill>
            <a:srgbClr val="FFE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p>
        </p:txBody>
      </p:sp>
      <p:sp>
        <p:nvSpPr>
          <p:cNvPr id="7" name="Tijdelijke aanduiding voor dianummer 5">
            <a:extLst>
              <a:ext uri="{FF2B5EF4-FFF2-40B4-BE49-F238E27FC236}">
                <a16:creationId xmlns:a16="http://schemas.microsoft.com/office/drawing/2014/main" id="{EC89C4FA-B0E4-4823-BF2A-0719B05069F9}"/>
              </a:ext>
            </a:extLst>
          </p:cNvPr>
          <p:cNvSpPr>
            <a:spLocks noGrp="1"/>
          </p:cNvSpPr>
          <p:nvPr>
            <p:ph type="sldNum" sz="quarter" idx="4"/>
          </p:nvPr>
        </p:nvSpPr>
        <p:spPr>
          <a:xfrm>
            <a:off x="7885509" y="4758737"/>
            <a:ext cx="628650" cy="273844"/>
          </a:xfrm>
          <a:prstGeom prst="rect">
            <a:avLst/>
          </a:prstGeom>
        </p:spPr>
        <p:txBody>
          <a:bodyPr vert="horz" lIns="0" tIns="45720" rIns="0" bIns="45720" rtlCol="0" anchor="ctr"/>
          <a:lstStyle>
            <a:lvl1pPr algn="r">
              <a:defRPr sz="900" b="1">
                <a:noFill/>
                <a:latin typeface="+mj-lt"/>
              </a:defRPr>
            </a:lvl1pPr>
          </a:lstStyle>
          <a:p>
            <a:fld id="{1EABE038-A425-4CC0-917A-1DC3ED725B2E}" type="slidenum">
              <a:rPr lang="nl-BE" smtClean="0"/>
              <a:pPr/>
              <a:t>‹nr.›</a:t>
            </a:fld>
            <a:endParaRPr lang="nl-BE"/>
          </a:p>
        </p:txBody>
      </p:sp>
    </p:spTree>
    <p:extLst>
      <p:ext uri="{BB962C8B-B14F-4D97-AF65-F5344CB8AC3E}">
        <p14:creationId xmlns:p14="http://schemas.microsoft.com/office/powerpoint/2010/main" val="1620102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type="tx">
  <p:cSld name="1_Inhoud met bijschrift">
    <p:spTree>
      <p:nvGrpSpPr>
        <p:cNvPr id="1" name=""/>
        <p:cNvGrpSpPr/>
        <p:nvPr/>
      </p:nvGrpSpPr>
      <p:grpSpPr>
        <a:xfrm>
          <a:off x="0" y="0"/>
          <a:ext cx="0" cy="0"/>
          <a:chOff x="0" y="0"/>
          <a:chExt cx="0" cy="0"/>
        </a:xfrm>
      </p:grpSpPr>
      <p:sp>
        <p:nvSpPr>
          <p:cNvPr id="82" name="Shape 82"/>
          <p:cNvSpPr>
            <a:spLocks noGrp="1"/>
          </p:cNvSpPr>
          <p:nvPr>
            <p:ph type="title"/>
          </p:nvPr>
        </p:nvSpPr>
        <p:spPr>
          <a:xfrm>
            <a:off x="457200" y="0"/>
            <a:ext cx="3008314" cy="1076325"/>
          </a:xfrm>
          <a:prstGeom prst="rect">
            <a:avLst/>
          </a:prstGeom>
        </p:spPr>
        <p:txBody>
          <a:bodyPr anchor="b"/>
          <a:lstStyle>
            <a:lvl1pPr>
              <a:defRPr sz="1500">
                <a:latin typeface="Flanders Art Sans Bold"/>
                <a:ea typeface="Flanders Art Sans Bold"/>
                <a:cs typeface="Flanders Art Sans Bold"/>
                <a:sym typeface="Flanders Art Sans Bold"/>
              </a:defRPr>
            </a:lvl1pPr>
          </a:lstStyle>
          <a:p>
            <a:pPr lvl="0">
              <a:defRPr sz="1800" b="0"/>
            </a:pPr>
            <a:r>
              <a:rPr sz="1500" b="1"/>
              <a:t>Titeltekst</a:t>
            </a:r>
          </a:p>
        </p:txBody>
      </p:sp>
      <p:sp>
        <p:nvSpPr>
          <p:cNvPr id="83" name="Shape 83"/>
          <p:cNvSpPr>
            <a:spLocks noGrp="1"/>
          </p:cNvSpPr>
          <p:nvPr>
            <p:ph type="body" idx="1"/>
          </p:nvPr>
        </p:nvSpPr>
        <p:spPr>
          <a:xfrm>
            <a:off x="3575050" y="204787"/>
            <a:ext cx="5111750" cy="4938713"/>
          </a:xfrm>
          <a:prstGeom prst="rect">
            <a:avLst/>
          </a:prstGeom>
        </p:spPr>
        <p:txBody>
          <a:bodyPr/>
          <a:lstStyle/>
          <a:p>
            <a:pPr lvl="0">
              <a:defRPr sz="1800"/>
            </a:pPr>
            <a:r>
              <a:rPr sz="2400"/>
              <a:t>Hoofdtekst - niveau één</a:t>
            </a:r>
          </a:p>
          <a:p>
            <a:pPr lvl="1">
              <a:defRPr sz="1800"/>
            </a:pPr>
            <a:r>
              <a:rPr sz="2400"/>
              <a:t>Hoofdtekst - niveau twee</a:t>
            </a:r>
          </a:p>
          <a:p>
            <a:pPr lvl="2">
              <a:defRPr sz="1800"/>
            </a:pPr>
            <a:r>
              <a:rPr sz="2400"/>
              <a:t>Hoofdtekst - niveau drie</a:t>
            </a:r>
          </a:p>
          <a:p>
            <a:pPr lvl="3">
              <a:defRPr sz="1800"/>
            </a:pPr>
            <a:r>
              <a:rPr sz="2400"/>
              <a:t>Hoofdtekst - niveau vier</a:t>
            </a:r>
          </a:p>
          <a:p>
            <a:pPr lvl="4">
              <a:defRPr sz="1800"/>
            </a:pPr>
            <a:r>
              <a:rPr sz="2400"/>
              <a:t>Hoofdtekst - niveau vijf</a:t>
            </a:r>
          </a:p>
        </p:txBody>
      </p:sp>
      <p:sp>
        <p:nvSpPr>
          <p:cNvPr id="84" name="Shape 84"/>
          <p:cNvSpPr>
            <a:spLocks noGrp="1"/>
          </p:cNvSpPr>
          <p:nvPr>
            <p:ph type="sldNum" sz="quarter" idx="2"/>
          </p:nvPr>
        </p:nvSpPr>
        <p:spPr>
          <a:prstGeom prst="rect">
            <a:avLst/>
          </a:prstGeom>
        </p:spPr>
        <p:txBody>
          <a:bodyPr/>
          <a:lstStyle/>
          <a:p>
            <a:pPr lvl="0"/>
            <a:fld id="{86CB4B4D-7CA3-9044-876B-883B54F8677D}" type="slidenum">
              <a:t>‹nr.›</a:t>
            </a:fld>
            <a:endParaRPr/>
          </a:p>
        </p:txBody>
      </p:sp>
    </p:spTree>
    <p:extLst>
      <p:ext uri="{BB962C8B-B14F-4D97-AF65-F5344CB8AC3E}">
        <p14:creationId xmlns:p14="http://schemas.microsoft.com/office/powerpoint/2010/main" val="1883216211"/>
      </p:ext>
    </p:extLst>
  </p:cSld>
  <p:clrMapOvr>
    <a:masterClrMapping/>
  </p:clrMapOvr>
  <p:transition spd="med"/>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type="tx">
  <p:cSld name="1_Afbeelding met bijschrift">
    <p:spTree>
      <p:nvGrpSpPr>
        <p:cNvPr id="1" name=""/>
        <p:cNvGrpSpPr/>
        <p:nvPr/>
      </p:nvGrpSpPr>
      <p:grpSpPr>
        <a:xfrm>
          <a:off x="0" y="0"/>
          <a:ext cx="0" cy="0"/>
          <a:chOff x="0" y="0"/>
          <a:chExt cx="0" cy="0"/>
        </a:xfrm>
      </p:grpSpPr>
      <p:sp>
        <p:nvSpPr>
          <p:cNvPr id="86" name="Shape 86"/>
          <p:cNvSpPr>
            <a:spLocks noGrp="1"/>
          </p:cNvSpPr>
          <p:nvPr>
            <p:ph type="title"/>
          </p:nvPr>
        </p:nvSpPr>
        <p:spPr>
          <a:xfrm>
            <a:off x="1792289" y="3600450"/>
            <a:ext cx="5486401" cy="425054"/>
          </a:xfrm>
          <a:prstGeom prst="rect">
            <a:avLst/>
          </a:prstGeom>
        </p:spPr>
        <p:txBody>
          <a:bodyPr anchor="b"/>
          <a:lstStyle>
            <a:lvl1pPr>
              <a:defRPr sz="1500">
                <a:latin typeface="Flanders Art Sans Bold"/>
                <a:ea typeface="Flanders Art Sans Bold"/>
                <a:cs typeface="Flanders Art Sans Bold"/>
                <a:sym typeface="Flanders Art Sans Bold"/>
              </a:defRPr>
            </a:lvl1pPr>
          </a:lstStyle>
          <a:p>
            <a:pPr lvl="0">
              <a:defRPr sz="1800" b="0"/>
            </a:pPr>
            <a:r>
              <a:rPr sz="1500" b="1"/>
              <a:t>Titeltekst</a:t>
            </a:r>
          </a:p>
        </p:txBody>
      </p:sp>
      <p:sp>
        <p:nvSpPr>
          <p:cNvPr id="87" name="Shape 87"/>
          <p:cNvSpPr>
            <a:spLocks noGrp="1"/>
          </p:cNvSpPr>
          <p:nvPr>
            <p:ph type="body" idx="1"/>
          </p:nvPr>
        </p:nvSpPr>
        <p:spPr>
          <a:xfrm>
            <a:off x="1792289" y="4025503"/>
            <a:ext cx="5486401" cy="603647"/>
          </a:xfrm>
          <a:prstGeom prst="rect">
            <a:avLst/>
          </a:prstGeom>
        </p:spPr>
        <p:txBody>
          <a:bodyPr/>
          <a:lstStyle>
            <a:lvl1pPr marL="0" indent="0">
              <a:spcBef>
                <a:spcPts val="225"/>
              </a:spcBef>
              <a:buSzTx/>
              <a:buFontTx/>
              <a:buNone/>
              <a:defRPr sz="1050"/>
            </a:lvl1pPr>
            <a:lvl2pPr marL="0" indent="342900">
              <a:spcBef>
                <a:spcPts val="225"/>
              </a:spcBef>
              <a:buSzTx/>
              <a:buFontTx/>
              <a:buNone/>
              <a:defRPr sz="1050"/>
            </a:lvl2pPr>
            <a:lvl3pPr marL="0" indent="685800">
              <a:spcBef>
                <a:spcPts val="225"/>
              </a:spcBef>
              <a:buSzTx/>
              <a:buFontTx/>
              <a:buNone/>
              <a:defRPr sz="1050"/>
            </a:lvl3pPr>
            <a:lvl4pPr marL="0" indent="1028700">
              <a:spcBef>
                <a:spcPts val="225"/>
              </a:spcBef>
              <a:buSzTx/>
              <a:buFontTx/>
              <a:buNone/>
              <a:defRPr sz="1050"/>
            </a:lvl4pPr>
            <a:lvl5pPr marL="0" indent="1371600">
              <a:spcBef>
                <a:spcPts val="225"/>
              </a:spcBef>
              <a:buSzTx/>
              <a:buFontTx/>
              <a:buNone/>
              <a:defRPr sz="1050"/>
            </a:lvl5pPr>
          </a:lstStyle>
          <a:p>
            <a:pPr lvl="0">
              <a:defRPr sz="1800"/>
            </a:pPr>
            <a:r>
              <a:rPr sz="1050"/>
              <a:t>Hoofdtekst - niveau één</a:t>
            </a:r>
          </a:p>
          <a:p>
            <a:pPr lvl="1">
              <a:defRPr sz="1800"/>
            </a:pPr>
            <a:r>
              <a:rPr sz="1050"/>
              <a:t>Hoofdtekst - niveau twee</a:t>
            </a:r>
          </a:p>
          <a:p>
            <a:pPr lvl="2">
              <a:defRPr sz="1800"/>
            </a:pPr>
            <a:r>
              <a:rPr sz="1050"/>
              <a:t>Hoofdtekst - niveau drie</a:t>
            </a:r>
          </a:p>
          <a:p>
            <a:pPr lvl="3">
              <a:defRPr sz="1800"/>
            </a:pPr>
            <a:r>
              <a:rPr sz="1050"/>
              <a:t>Hoofdtekst - niveau vier</a:t>
            </a:r>
          </a:p>
          <a:p>
            <a:pPr lvl="4">
              <a:defRPr sz="1800"/>
            </a:pPr>
            <a:r>
              <a:rPr sz="1050"/>
              <a:t>Hoofdtekst - niveau vijf</a:t>
            </a:r>
          </a:p>
        </p:txBody>
      </p:sp>
      <p:sp>
        <p:nvSpPr>
          <p:cNvPr id="88" name="Shape 88"/>
          <p:cNvSpPr>
            <a:spLocks noGrp="1"/>
          </p:cNvSpPr>
          <p:nvPr>
            <p:ph type="sldNum" sz="quarter" idx="2"/>
          </p:nvPr>
        </p:nvSpPr>
        <p:spPr>
          <a:prstGeom prst="rect">
            <a:avLst/>
          </a:prstGeom>
        </p:spPr>
        <p:txBody>
          <a:bodyPr/>
          <a:lstStyle/>
          <a:p>
            <a:pPr lvl="0"/>
            <a:fld id="{86CB4B4D-7CA3-9044-876B-883B54F8677D}" type="slidenum">
              <a:t>‹nr.›</a:t>
            </a:fld>
            <a:endParaRPr/>
          </a:p>
        </p:txBody>
      </p:sp>
    </p:spTree>
    <p:extLst>
      <p:ext uri="{BB962C8B-B14F-4D97-AF65-F5344CB8AC3E}">
        <p14:creationId xmlns:p14="http://schemas.microsoft.com/office/powerpoint/2010/main" val="2038256625"/>
      </p:ext>
    </p:extLst>
  </p:cSld>
  <p:clrMapOvr>
    <a:masterClrMapping/>
  </p:clrMapOvr>
  <p:transition spd="med"/>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type="tx">
  <p:cSld name="Titel en verticale tekst">
    <p:spTree>
      <p:nvGrpSpPr>
        <p:cNvPr id="1" name=""/>
        <p:cNvGrpSpPr/>
        <p:nvPr/>
      </p:nvGrpSpPr>
      <p:grpSpPr>
        <a:xfrm>
          <a:off x="0" y="0"/>
          <a:ext cx="0" cy="0"/>
          <a:chOff x="0" y="0"/>
          <a:chExt cx="0" cy="0"/>
        </a:xfrm>
      </p:grpSpPr>
      <p:sp>
        <p:nvSpPr>
          <p:cNvPr id="90" name="Shape 90"/>
          <p:cNvSpPr>
            <a:spLocks noGrp="1"/>
          </p:cNvSpPr>
          <p:nvPr>
            <p:ph type="title"/>
          </p:nvPr>
        </p:nvSpPr>
        <p:spPr>
          <a:prstGeom prst="rect">
            <a:avLst/>
          </a:prstGeom>
        </p:spPr>
        <p:txBody>
          <a:bodyPr/>
          <a:lstStyle/>
          <a:p>
            <a:pPr lvl="0">
              <a:defRPr sz="1800" b="0"/>
            </a:pPr>
            <a:r>
              <a:rPr sz="3300" b="1"/>
              <a:t>Titeltekst</a:t>
            </a:r>
          </a:p>
        </p:txBody>
      </p:sp>
      <p:sp>
        <p:nvSpPr>
          <p:cNvPr id="91" name="Shape 91"/>
          <p:cNvSpPr>
            <a:spLocks noGrp="1"/>
          </p:cNvSpPr>
          <p:nvPr>
            <p:ph type="body" idx="1"/>
          </p:nvPr>
        </p:nvSpPr>
        <p:spPr>
          <a:prstGeom prst="rect">
            <a:avLst/>
          </a:prstGeom>
        </p:spPr>
        <p:txBody>
          <a:bodyPr/>
          <a:lstStyle/>
          <a:p>
            <a:pPr lvl="0">
              <a:defRPr sz="1800"/>
            </a:pPr>
            <a:r>
              <a:rPr sz="2400"/>
              <a:t>Hoofdtekst - niveau één</a:t>
            </a:r>
          </a:p>
          <a:p>
            <a:pPr lvl="1">
              <a:defRPr sz="1800"/>
            </a:pPr>
            <a:r>
              <a:rPr sz="2400"/>
              <a:t>Hoofdtekst - niveau twee</a:t>
            </a:r>
          </a:p>
          <a:p>
            <a:pPr lvl="2">
              <a:defRPr sz="1800"/>
            </a:pPr>
            <a:r>
              <a:rPr sz="2400"/>
              <a:t>Hoofdtekst - niveau drie</a:t>
            </a:r>
          </a:p>
          <a:p>
            <a:pPr lvl="3">
              <a:defRPr sz="1800"/>
            </a:pPr>
            <a:r>
              <a:rPr sz="2400"/>
              <a:t>Hoofdtekst - niveau vier</a:t>
            </a:r>
          </a:p>
          <a:p>
            <a:pPr lvl="4">
              <a:defRPr sz="1800"/>
            </a:pPr>
            <a:r>
              <a:rPr sz="2400"/>
              <a:t>Hoofdtekst - niveau vijf</a:t>
            </a:r>
          </a:p>
        </p:txBody>
      </p:sp>
      <p:sp>
        <p:nvSpPr>
          <p:cNvPr id="92" name="Shape 92"/>
          <p:cNvSpPr>
            <a:spLocks noGrp="1"/>
          </p:cNvSpPr>
          <p:nvPr>
            <p:ph type="sldNum" sz="quarter" idx="2"/>
          </p:nvPr>
        </p:nvSpPr>
        <p:spPr>
          <a:prstGeom prst="rect">
            <a:avLst/>
          </a:prstGeom>
        </p:spPr>
        <p:txBody>
          <a:bodyPr/>
          <a:lstStyle/>
          <a:p>
            <a:pPr lvl="0"/>
            <a:fld id="{86CB4B4D-7CA3-9044-876B-883B54F8677D}" type="slidenum">
              <a:t>‹nr.›</a:t>
            </a:fld>
            <a:endParaRPr/>
          </a:p>
        </p:txBody>
      </p:sp>
    </p:spTree>
    <p:extLst>
      <p:ext uri="{BB962C8B-B14F-4D97-AF65-F5344CB8AC3E}">
        <p14:creationId xmlns:p14="http://schemas.microsoft.com/office/powerpoint/2010/main" val="757918175"/>
      </p:ext>
    </p:extLst>
  </p:cSld>
  <p:clrMapOvr>
    <a:masterClrMapping/>
  </p:clrMapOvr>
  <p:transition spd="med"/>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type="tx">
  <p:cSld name="1_Verticale titel en tekst">
    <p:spTree>
      <p:nvGrpSpPr>
        <p:cNvPr id="1" name=""/>
        <p:cNvGrpSpPr/>
        <p:nvPr/>
      </p:nvGrpSpPr>
      <p:grpSpPr>
        <a:xfrm>
          <a:off x="0" y="0"/>
          <a:ext cx="0" cy="0"/>
          <a:chOff x="0" y="0"/>
          <a:chExt cx="0" cy="0"/>
        </a:xfrm>
      </p:grpSpPr>
      <p:sp>
        <p:nvSpPr>
          <p:cNvPr id="94" name="Shape 94"/>
          <p:cNvSpPr>
            <a:spLocks noGrp="1"/>
          </p:cNvSpPr>
          <p:nvPr>
            <p:ph type="title"/>
          </p:nvPr>
        </p:nvSpPr>
        <p:spPr>
          <a:xfrm>
            <a:off x="6629400" y="0"/>
            <a:ext cx="2057400" cy="4800602"/>
          </a:xfrm>
          <a:prstGeom prst="rect">
            <a:avLst/>
          </a:prstGeom>
        </p:spPr>
        <p:txBody>
          <a:bodyPr/>
          <a:lstStyle/>
          <a:p>
            <a:pPr lvl="0">
              <a:defRPr sz="1800" b="0"/>
            </a:pPr>
            <a:r>
              <a:rPr sz="3300" b="1"/>
              <a:t>Titeltekst</a:t>
            </a:r>
          </a:p>
        </p:txBody>
      </p:sp>
      <p:sp>
        <p:nvSpPr>
          <p:cNvPr id="95" name="Shape 95"/>
          <p:cNvSpPr>
            <a:spLocks noGrp="1"/>
          </p:cNvSpPr>
          <p:nvPr>
            <p:ph type="body" idx="1"/>
          </p:nvPr>
        </p:nvSpPr>
        <p:spPr>
          <a:xfrm>
            <a:off x="457200" y="205979"/>
            <a:ext cx="6019800" cy="4937522"/>
          </a:xfrm>
          <a:prstGeom prst="rect">
            <a:avLst/>
          </a:prstGeom>
        </p:spPr>
        <p:txBody>
          <a:bodyPr/>
          <a:lstStyle/>
          <a:p>
            <a:pPr lvl="0">
              <a:defRPr sz="1800"/>
            </a:pPr>
            <a:r>
              <a:rPr sz="2400"/>
              <a:t>Hoofdtekst - niveau één</a:t>
            </a:r>
          </a:p>
          <a:p>
            <a:pPr lvl="1">
              <a:defRPr sz="1800"/>
            </a:pPr>
            <a:r>
              <a:rPr sz="2400"/>
              <a:t>Hoofdtekst - niveau twee</a:t>
            </a:r>
          </a:p>
          <a:p>
            <a:pPr lvl="2">
              <a:defRPr sz="1800"/>
            </a:pPr>
            <a:r>
              <a:rPr sz="2400"/>
              <a:t>Hoofdtekst - niveau drie</a:t>
            </a:r>
          </a:p>
          <a:p>
            <a:pPr lvl="3">
              <a:defRPr sz="1800"/>
            </a:pPr>
            <a:r>
              <a:rPr sz="2400"/>
              <a:t>Hoofdtekst - niveau vier</a:t>
            </a:r>
          </a:p>
          <a:p>
            <a:pPr lvl="4">
              <a:defRPr sz="1800"/>
            </a:pPr>
            <a:r>
              <a:rPr sz="2400"/>
              <a:t>Hoofdtekst - niveau vijf</a:t>
            </a:r>
          </a:p>
        </p:txBody>
      </p:sp>
      <p:sp>
        <p:nvSpPr>
          <p:cNvPr id="96" name="Shape 96"/>
          <p:cNvSpPr>
            <a:spLocks noGrp="1"/>
          </p:cNvSpPr>
          <p:nvPr>
            <p:ph type="sldNum" sz="quarter" idx="2"/>
          </p:nvPr>
        </p:nvSpPr>
        <p:spPr>
          <a:prstGeom prst="rect">
            <a:avLst/>
          </a:prstGeom>
        </p:spPr>
        <p:txBody>
          <a:bodyPr/>
          <a:lstStyle/>
          <a:p>
            <a:pPr lvl="0"/>
            <a:fld id="{86CB4B4D-7CA3-9044-876B-883B54F8677D}" type="slidenum">
              <a:t>‹nr.›</a:t>
            </a:fld>
            <a:endParaRPr/>
          </a:p>
        </p:txBody>
      </p:sp>
    </p:spTree>
    <p:extLst>
      <p:ext uri="{BB962C8B-B14F-4D97-AF65-F5344CB8AC3E}">
        <p14:creationId xmlns:p14="http://schemas.microsoft.com/office/powerpoint/2010/main" val="1626608166"/>
      </p:ext>
    </p:extLst>
  </p:cSld>
  <p:clrMapOvr>
    <a:masterClrMapping/>
  </p:clrMapOvr>
  <p:transition spd="med"/>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6_Program Slide_Vlaanderen Verbonden">
    <p:spTree>
      <p:nvGrpSpPr>
        <p:cNvPr id="1" name=""/>
        <p:cNvGrpSpPr/>
        <p:nvPr/>
      </p:nvGrpSpPr>
      <p:grpSpPr>
        <a:xfrm>
          <a:off x="0" y="0"/>
          <a:ext cx="0" cy="0"/>
          <a:chOff x="0" y="0"/>
          <a:chExt cx="0" cy="0"/>
        </a:xfrm>
      </p:grpSpPr>
      <p:sp>
        <p:nvSpPr>
          <p:cNvPr id="12" name="Tekstvak 11">
            <a:extLst>
              <a:ext uri="{FF2B5EF4-FFF2-40B4-BE49-F238E27FC236}">
                <a16:creationId xmlns:a16="http://schemas.microsoft.com/office/drawing/2014/main" id="{378A10B1-FED0-4DA5-9A4F-4545323592F3}"/>
              </a:ext>
            </a:extLst>
          </p:cNvPr>
          <p:cNvSpPr txBox="1"/>
          <p:nvPr userDrawn="1"/>
        </p:nvSpPr>
        <p:spPr>
          <a:xfrm>
            <a:off x="1436079" y="930652"/>
            <a:ext cx="5269523" cy="253916"/>
          </a:xfrm>
          <a:prstGeom prst="rect">
            <a:avLst/>
          </a:prstGeom>
          <a:noFill/>
        </p:spPr>
        <p:txBody>
          <a:bodyPr wrap="square" rtlCol="0">
            <a:spAutoFit/>
          </a:bodyPr>
          <a:lstStyle/>
          <a:p>
            <a:endParaRPr lang="nl-BE" sz="1050" dirty="0"/>
          </a:p>
        </p:txBody>
      </p:sp>
      <p:sp>
        <p:nvSpPr>
          <p:cNvPr id="2" name="Tijdelijke aanduiding voor voettekst 1">
            <a:extLst>
              <a:ext uri="{FF2B5EF4-FFF2-40B4-BE49-F238E27FC236}">
                <a16:creationId xmlns:a16="http://schemas.microsoft.com/office/drawing/2014/main" id="{827530FD-0126-417D-B14A-F28B240514E4}"/>
              </a:ext>
            </a:extLst>
          </p:cNvPr>
          <p:cNvSpPr>
            <a:spLocks noGrp="1"/>
          </p:cNvSpPr>
          <p:nvPr>
            <p:ph type="ftr" sz="quarter" idx="10"/>
          </p:nvPr>
        </p:nvSpPr>
        <p:spPr>
          <a:xfrm>
            <a:off x="0" y="4868004"/>
            <a:ext cx="4572000" cy="274637"/>
          </a:xfrm>
        </p:spPr>
        <p:txBody>
          <a:bodyPr/>
          <a:lstStyle>
            <a:lvl1pPr algn="l">
              <a:defRPr/>
            </a:lvl1pPr>
          </a:lstStyle>
          <a:p>
            <a:endParaRPr lang="nl-BE"/>
          </a:p>
        </p:txBody>
      </p:sp>
      <p:sp>
        <p:nvSpPr>
          <p:cNvPr id="4" name="Tijdelijke aanduiding voor tekst 3">
            <a:extLst>
              <a:ext uri="{FF2B5EF4-FFF2-40B4-BE49-F238E27FC236}">
                <a16:creationId xmlns:a16="http://schemas.microsoft.com/office/drawing/2014/main" id="{CF9A8218-D333-421F-B287-4308728C9D82}"/>
              </a:ext>
            </a:extLst>
          </p:cNvPr>
          <p:cNvSpPr>
            <a:spLocks noGrp="1"/>
          </p:cNvSpPr>
          <p:nvPr>
            <p:ph type="body" sz="quarter" idx="11" hasCustomPrompt="1"/>
          </p:nvPr>
        </p:nvSpPr>
        <p:spPr>
          <a:xfrm>
            <a:off x="1477909" y="323573"/>
            <a:ext cx="7374778" cy="591132"/>
          </a:xfrm>
        </p:spPr>
        <p:txBody>
          <a:bodyPr/>
          <a:lstStyle>
            <a:lvl1pPr marL="0" indent="0" algn="l" defTabSz="514350" rtl="0" eaLnBrk="1" latinLnBrk="0" hangingPunct="1">
              <a:buFontTx/>
              <a:buNone/>
              <a:defRPr lang="nl-NL" sz="2100" b="1" kern="1200" dirty="0" smtClean="0">
                <a:solidFill>
                  <a:schemeClr val="tx1"/>
                </a:solidFill>
                <a:latin typeface="+mn-lt"/>
                <a:ea typeface="+mn-ea"/>
                <a:cs typeface="+mn-cs"/>
              </a:defRPr>
            </a:lvl1pPr>
            <a:lvl2pPr marL="0" indent="0" algn="l" defTabSz="514350" rtl="0" eaLnBrk="1" latinLnBrk="0" hangingPunct="1">
              <a:buFontTx/>
              <a:buNone/>
              <a:defRPr lang="nl-NL" sz="2100" b="1" kern="1200" dirty="0" smtClean="0">
                <a:solidFill>
                  <a:schemeClr val="tx1"/>
                </a:solidFill>
                <a:latin typeface="+mn-lt"/>
                <a:ea typeface="+mn-ea"/>
                <a:cs typeface="+mn-cs"/>
              </a:defRPr>
            </a:lvl2pPr>
            <a:lvl3pPr marL="0" indent="0" algn="l" defTabSz="514350" rtl="0" eaLnBrk="1" latinLnBrk="0" hangingPunct="1">
              <a:buFontTx/>
              <a:buNone/>
              <a:defRPr lang="nl-NL" sz="2100" b="1" kern="1200" dirty="0" smtClean="0">
                <a:solidFill>
                  <a:schemeClr val="tx1"/>
                </a:solidFill>
                <a:latin typeface="+mn-lt"/>
                <a:ea typeface="+mn-ea"/>
                <a:cs typeface="+mn-cs"/>
              </a:defRPr>
            </a:lvl3pPr>
            <a:lvl4pPr marL="0" indent="0" algn="l" defTabSz="514350" rtl="0" eaLnBrk="1" latinLnBrk="0" hangingPunct="1">
              <a:buFontTx/>
              <a:buNone/>
              <a:defRPr lang="nl-NL" sz="2100" b="1" kern="1200" dirty="0" smtClean="0">
                <a:solidFill>
                  <a:schemeClr val="tx1"/>
                </a:solidFill>
                <a:latin typeface="+mn-lt"/>
                <a:ea typeface="+mn-ea"/>
                <a:cs typeface="+mn-cs"/>
              </a:defRPr>
            </a:lvl4pPr>
            <a:lvl5pPr marL="0" indent="0" algn="l" defTabSz="514350" rtl="0" eaLnBrk="1" latinLnBrk="0" hangingPunct="1">
              <a:buFontTx/>
              <a:buNone/>
              <a:defRPr lang="nl-BE" sz="2100" b="1" kern="1200" dirty="0">
                <a:solidFill>
                  <a:schemeClr val="tx1"/>
                </a:solidFill>
                <a:latin typeface="+mn-lt"/>
                <a:ea typeface="+mn-ea"/>
                <a:cs typeface="+mn-cs"/>
              </a:defRPr>
            </a:lvl5pPr>
          </a:lstStyle>
          <a:p>
            <a:pPr lvl="0"/>
            <a:r>
              <a:rPr lang="nl-NL" dirty="0"/>
              <a:t>Klik hier om een hoofdtitel toe te voegen</a:t>
            </a:r>
            <a:endParaRPr lang="nl-BE" dirty="0"/>
          </a:p>
        </p:txBody>
      </p:sp>
      <p:sp>
        <p:nvSpPr>
          <p:cNvPr id="7" name="Tijdelijke aanduiding voor tekst 6">
            <a:extLst>
              <a:ext uri="{FF2B5EF4-FFF2-40B4-BE49-F238E27FC236}">
                <a16:creationId xmlns:a16="http://schemas.microsoft.com/office/drawing/2014/main" id="{3F1DFF9D-4553-4CC5-BA5C-B8A65EEE63A6}"/>
              </a:ext>
            </a:extLst>
          </p:cNvPr>
          <p:cNvSpPr>
            <a:spLocks noGrp="1"/>
          </p:cNvSpPr>
          <p:nvPr>
            <p:ph type="body" sz="quarter" idx="12" hasCustomPrompt="1"/>
          </p:nvPr>
        </p:nvSpPr>
        <p:spPr>
          <a:xfrm>
            <a:off x="1477910" y="1053812"/>
            <a:ext cx="7374777" cy="274637"/>
          </a:xfrm>
        </p:spPr>
        <p:txBody>
          <a:bodyPr/>
          <a:lstStyle>
            <a:lvl1pPr marL="0" indent="0">
              <a:buFontTx/>
              <a:buNone/>
              <a:defRPr lang="nl-NL" sz="1013" kern="1200" dirty="0" smtClean="0">
                <a:solidFill>
                  <a:schemeClr val="tx1"/>
                </a:solidFill>
                <a:latin typeface="+mn-lt"/>
                <a:ea typeface="+mn-ea"/>
                <a:cs typeface="+mn-cs"/>
              </a:defRPr>
            </a:lvl1pPr>
            <a:lvl2pPr marL="216000" indent="0">
              <a:buFontTx/>
              <a:buNone/>
              <a:defRPr lang="nl-NL" sz="1013" kern="1200" dirty="0" smtClean="0">
                <a:solidFill>
                  <a:schemeClr val="tx1"/>
                </a:solidFill>
                <a:latin typeface="+mn-lt"/>
                <a:ea typeface="+mn-ea"/>
                <a:cs typeface="+mn-cs"/>
              </a:defRPr>
            </a:lvl2pPr>
            <a:lvl3pPr marL="432000" indent="0">
              <a:buFontTx/>
              <a:buNone/>
              <a:defRPr lang="nl-NL" sz="1013" kern="1200" dirty="0" smtClean="0">
                <a:solidFill>
                  <a:schemeClr val="tx1"/>
                </a:solidFill>
                <a:latin typeface="+mn-lt"/>
                <a:ea typeface="+mn-ea"/>
                <a:cs typeface="+mn-cs"/>
              </a:defRPr>
            </a:lvl3pPr>
            <a:lvl4pPr marL="648000" indent="0">
              <a:buFontTx/>
              <a:buNone/>
              <a:defRPr lang="nl-NL" sz="1013" kern="1200" dirty="0" smtClean="0">
                <a:solidFill>
                  <a:schemeClr val="tx1"/>
                </a:solidFill>
                <a:latin typeface="+mn-lt"/>
                <a:ea typeface="+mn-ea"/>
                <a:cs typeface="+mn-cs"/>
              </a:defRPr>
            </a:lvl4pPr>
            <a:lvl5pPr marL="864000" indent="0">
              <a:buFontTx/>
              <a:buNone/>
              <a:defRPr lang="nl-BE" sz="1013" kern="1200" dirty="0">
                <a:solidFill>
                  <a:schemeClr val="tx1"/>
                </a:solidFill>
                <a:latin typeface="+mn-lt"/>
                <a:ea typeface="+mn-ea"/>
                <a:cs typeface="+mn-cs"/>
              </a:defRPr>
            </a:lvl5pPr>
          </a:lstStyle>
          <a:p>
            <a:pPr lvl="0"/>
            <a:r>
              <a:rPr lang="nl-NL" dirty="0"/>
              <a:t>Klik hier om een eventuele tussentitel toe te voegen</a:t>
            </a:r>
          </a:p>
        </p:txBody>
      </p:sp>
      <p:sp>
        <p:nvSpPr>
          <p:cNvPr id="5" name="Tijdelijke aanduiding voor tekst 4">
            <a:extLst>
              <a:ext uri="{FF2B5EF4-FFF2-40B4-BE49-F238E27FC236}">
                <a16:creationId xmlns:a16="http://schemas.microsoft.com/office/drawing/2014/main" id="{D83F0D27-B89B-4406-9AC1-2344EBE7404B}"/>
              </a:ext>
            </a:extLst>
          </p:cNvPr>
          <p:cNvSpPr>
            <a:spLocks noGrp="1"/>
          </p:cNvSpPr>
          <p:nvPr>
            <p:ph type="body" sz="quarter" idx="13"/>
          </p:nvPr>
        </p:nvSpPr>
        <p:spPr>
          <a:xfrm>
            <a:off x="1477963" y="1516873"/>
            <a:ext cx="7374724" cy="2650316"/>
          </a:xfrm>
        </p:spPr>
        <p:txBody>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nl-BE"/>
          </a:p>
        </p:txBody>
      </p:sp>
    </p:spTree>
    <p:extLst>
      <p:ext uri="{BB962C8B-B14F-4D97-AF65-F5344CB8AC3E}">
        <p14:creationId xmlns:p14="http://schemas.microsoft.com/office/powerpoint/2010/main" val="3828073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620">
          <p15:clr>
            <a:srgbClr val="FBAE40"/>
          </p15:clr>
        </p15:guide>
        <p15:guide id="2" pos="272">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endParaRPr lang="fr-BE"/>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BE"/>
          </a:p>
        </p:txBody>
      </p:sp>
      <p:sp>
        <p:nvSpPr>
          <p:cNvPr id="4" name="Espace réservé de la date 3"/>
          <p:cNvSpPr>
            <a:spLocks noGrp="1"/>
          </p:cNvSpPr>
          <p:nvPr>
            <p:ph type="dt" sz="half" idx="10"/>
          </p:nvPr>
        </p:nvSpPr>
        <p:spPr/>
        <p:txBody>
          <a:bodyPr/>
          <a:lstStyle/>
          <a:p>
            <a:fld id="{60540C07-64E6-4D00-B2D7-3D0338A4E8AC}" type="datetime1">
              <a:rPr lang="fr-BE" smtClean="0"/>
              <a:t>14-02-24</a:t>
            </a:fld>
            <a:endParaRPr lang="fr-BE"/>
          </a:p>
        </p:txBody>
      </p:sp>
      <p:sp>
        <p:nvSpPr>
          <p:cNvPr id="5" name="Espace réservé du pied de page 4"/>
          <p:cNvSpPr>
            <a:spLocks noGrp="1"/>
          </p:cNvSpPr>
          <p:nvPr>
            <p:ph type="ftr" sz="quarter" idx="11"/>
          </p:nvPr>
        </p:nvSpPr>
        <p:spPr/>
        <p:txBody>
          <a:bodyPr/>
          <a:lstStyle/>
          <a:p>
            <a:endParaRPr lang="fr-BE"/>
          </a:p>
        </p:txBody>
      </p:sp>
      <p:sp>
        <p:nvSpPr>
          <p:cNvPr id="6" name="Espace réservé du numéro de diapositive 5"/>
          <p:cNvSpPr>
            <a:spLocks noGrp="1"/>
          </p:cNvSpPr>
          <p:nvPr>
            <p:ph type="sldNum" sz="quarter" idx="12"/>
          </p:nvPr>
        </p:nvSpPr>
        <p:spPr>
          <a:xfrm>
            <a:off x="8172400" y="4767263"/>
            <a:ext cx="514400" cy="307777"/>
          </a:xfrm>
        </p:spPr>
        <p:txBody>
          <a:bodyPr/>
          <a:lstStyle/>
          <a:p>
            <a:fld id="{44268F58-7931-46A9-8276-28F54B6737CA}" type="slidenum">
              <a:rPr lang="fr-BE" smtClean="0"/>
              <a:t>‹nr.›</a:t>
            </a:fld>
            <a:endParaRPr lang="fr-BE"/>
          </a:p>
        </p:txBody>
      </p:sp>
    </p:spTree>
    <p:extLst>
      <p:ext uri="{BB962C8B-B14F-4D97-AF65-F5344CB8AC3E}">
        <p14:creationId xmlns:p14="http://schemas.microsoft.com/office/powerpoint/2010/main" val="125025903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1_Leeg" type="blank">
  <p:cSld name="1_Leeg">
    <p:spTree>
      <p:nvGrpSpPr>
        <p:cNvPr id="1" name="Shape 282"/>
        <p:cNvGrpSpPr/>
        <p:nvPr/>
      </p:nvGrpSpPr>
      <p:grpSpPr>
        <a:xfrm>
          <a:off x="0" y="0"/>
          <a:ext cx="0" cy="0"/>
          <a:chOff x="0" y="0"/>
          <a:chExt cx="0" cy="0"/>
        </a:xfrm>
      </p:grpSpPr>
      <p:sp>
        <p:nvSpPr>
          <p:cNvPr id="283" name="Google Shape;283;gfba70e22ce_0_454"/>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extLst>
      <p:ext uri="{BB962C8B-B14F-4D97-AF65-F5344CB8AC3E}">
        <p14:creationId xmlns:p14="http://schemas.microsoft.com/office/powerpoint/2010/main" val="184253336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itleOnly">
  <p:cSld name="Title Only 4">
    <p:bg>
      <p:bgPr>
        <a:solidFill>
          <a:srgbClr val="FFF8F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9E04D2-5BA1-414C-6F18-B4B361D05C94}"/>
              </a:ext>
            </a:extLst>
          </p:cNvPr>
          <p:cNvSpPr>
            <a:spLocks noGrp="1"/>
          </p:cNvSpPr>
          <p:nvPr>
            <p:ph type="title" hasCustomPrompt="1"/>
          </p:nvPr>
        </p:nvSpPr>
        <p:spPr>
          <a:noFill/>
        </p:spPr>
        <p:txBody>
          <a:bodyPr/>
          <a:lstStyle>
            <a:lvl1pPr algn="ctr">
              <a:defRPr/>
            </a:lvl1pPr>
          </a:lstStyle>
          <a:p>
            <a:r>
              <a:rPr lang="nl-NL" err="1"/>
              <a:t>Add</a:t>
            </a:r>
            <a:r>
              <a:rPr lang="nl-NL"/>
              <a:t> </a:t>
            </a:r>
            <a:r>
              <a:rPr lang="nl-NL" err="1"/>
              <a:t>title</a:t>
            </a:r>
            <a:r>
              <a:rPr lang="nl-NL"/>
              <a:t> </a:t>
            </a:r>
            <a:r>
              <a:rPr lang="nl-NL" err="1"/>
              <a:t>here</a:t>
            </a:r>
            <a:endParaRPr lang="en-US"/>
          </a:p>
        </p:txBody>
      </p:sp>
    </p:spTree>
    <p:extLst>
      <p:ext uri="{BB962C8B-B14F-4D97-AF65-F5344CB8AC3E}">
        <p14:creationId xmlns:p14="http://schemas.microsoft.com/office/powerpoint/2010/main" val="219641830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2_Titeldia">
  <p:cSld name="2_Titeldia">
    <p:spTree>
      <p:nvGrpSpPr>
        <p:cNvPr id="1" name="Shape 56"/>
        <p:cNvGrpSpPr/>
        <p:nvPr/>
      </p:nvGrpSpPr>
      <p:grpSpPr>
        <a:xfrm>
          <a:off x="0" y="0"/>
          <a:ext cx="0" cy="0"/>
          <a:chOff x="0" y="0"/>
          <a:chExt cx="0" cy="0"/>
        </a:xfrm>
      </p:grpSpPr>
      <p:sp>
        <p:nvSpPr>
          <p:cNvPr id="57" name="Google Shape;57;p14"/>
          <p:cNvSpPr txBox="1">
            <a:spLocks noGrp="1"/>
          </p:cNvSpPr>
          <p:nvPr>
            <p:ph type="ctrTitle"/>
          </p:nvPr>
        </p:nvSpPr>
        <p:spPr>
          <a:xfrm>
            <a:off x="1296000" y="567000"/>
            <a:ext cx="4400400" cy="1647000"/>
          </a:xfrm>
          <a:prstGeom prst="rect">
            <a:avLst/>
          </a:prstGeom>
          <a:noFill/>
          <a:ln>
            <a:noFill/>
          </a:ln>
        </p:spPr>
        <p:txBody>
          <a:bodyPr spcFirstLastPara="1" wrap="square" lIns="91425" tIns="91425" rIns="91425" bIns="91425" anchor="t" anchorCtr="0">
            <a:noAutofit/>
          </a:bodyPr>
          <a:lstStyle>
            <a:lvl1pPr marR="0" lvl="0" algn="l" rtl="0">
              <a:lnSpc>
                <a:spcPct val="102702"/>
              </a:lnSpc>
              <a:spcBef>
                <a:spcPts val="0"/>
              </a:spcBef>
              <a:spcAft>
                <a:spcPts val="0"/>
              </a:spcAft>
              <a:buClr>
                <a:schemeClr val="lt1"/>
              </a:buClr>
              <a:buSzPts val="3700"/>
              <a:buFont typeface="Arial"/>
              <a:buNone/>
              <a:defRPr sz="3700" b="0" i="0" u="none" strike="noStrike" cap="none">
                <a:solidFill>
                  <a:schemeClr val="lt1"/>
                </a:solidFill>
                <a:latin typeface="Arial"/>
                <a:ea typeface="Arial"/>
                <a:cs typeface="Arial"/>
                <a:sym typeface="Arial"/>
              </a:defRPr>
            </a:lvl1pPr>
            <a:lvl2pPr lvl="1" algn="l" rtl="0">
              <a:lnSpc>
                <a:spcPct val="100000"/>
              </a:lnSpc>
              <a:spcBef>
                <a:spcPts val="0"/>
              </a:spcBef>
              <a:spcAft>
                <a:spcPts val="0"/>
              </a:spcAft>
              <a:buSzPts val="1400"/>
              <a:buNone/>
              <a:defRPr sz="1800"/>
            </a:lvl2pPr>
            <a:lvl3pPr lvl="2" algn="l" rtl="0">
              <a:lnSpc>
                <a:spcPct val="100000"/>
              </a:lnSpc>
              <a:spcBef>
                <a:spcPts val="0"/>
              </a:spcBef>
              <a:spcAft>
                <a:spcPts val="0"/>
              </a:spcAft>
              <a:buSzPts val="1400"/>
              <a:buNone/>
              <a:defRPr sz="1800"/>
            </a:lvl3pPr>
            <a:lvl4pPr lvl="3" algn="l" rtl="0">
              <a:lnSpc>
                <a:spcPct val="100000"/>
              </a:lnSpc>
              <a:spcBef>
                <a:spcPts val="0"/>
              </a:spcBef>
              <a:spcAft>
                <a:spcPts val="0"/>
              </a:spcAft>
              <a:buSzPts val="1400"/>
              <a:buNone/>
              <a:defRPr sz="1800"/>
            </a:lvl4pPr>
            <a:lvl5pPr lvl="4" algn="l" rtl="0">
              <a:lnSpc>
                <a:spcPct val="100000"/>
              </a:lnSpc>
              <a:spcBef>
                <a:spcPts val="0"/>
              </a:spcBef>
              <a:spcAft>
                <a:spcPts val="0"/>
              </a:spcAft>
              <a:buSzPts val="1400"/>
              <a:buNone/>
              <a:defRPr sz="1800"/>
            </a:lvl5pPr>
            <a:lvl6pPr lvl="5" algn="l" rtl="0">
              <a:lnSpc>
                <a:spcPct val="100000"/>
              </a:lnSpc>
              <a:spcBef>
                <a:spcPts val="0"/>
              </a:spcBef>
              <a:spcAft>
                <a:spcPts val="0"/>
              </a:spcAft>
              <a:buSzPts val="1400"/>
              <a:buNone/>
              <a:defRPr sz="1800"/>
            </a:lvl6pPr>
            <a:lvl7pPr lvl="6" algn="l" rtl="0">
              <a:lnSpc>
                <a:spcPct val="100000"/>
              </a:lnSpc>
              <a:spcBef>
                <a:spcPts val="0"/>
              </a:spcBef>
              <a:spcAft>
                <a:spcPts val="0"/>
              </a:spcAft>
              <a:buSzPts val="1400"/>
              <a:buNone/>
              <a:defRPr sz="1800"/>
            </a:lvl7pPr>
            <a:lvl8pPr lvl="7" algn="l" rtl="0">
              <a:lnSpc>
                <a:spcPct val="100000"/>
              </a:lnSpc>
              <a:spcBef>
                <a:spcPts val="0"/>
              </a:spcBef>
              <a:spcAft>
                <a:spcPts val="0"/>
              </a:spcAft>
              <a:buSzPts val="1400"/>
              <a:buNone/>
              <a:defRPr sz="1800"/>
            </a:lvl8pPr>
            <a:lvl9pPr lvl="8" algn="l" rtl="0">
              <a:lnSpc>
                <a:spcPct val="100000"/>
              </a:lnSpc>
              <a:spcBef>
                <a:spcPts val="0"/>
              </a:spcBef>
              <a:spcAft>
                <a:spcPts val="0"/>
              </a:spcAft>
              <a:buSzPts val="1400"/>
              <a:buNone/>
              <a:defRPr sz="1800"/>
            </a:lvl9pPr>
          </a:lstStyle>
          <a:p>
            <a:endParaRPr/>
          </a:p>
        </p:txBody>
      </p:sp>
      <p:sp>
        <p:nvSpPr>
          <p:cNvPr id="58" name="Google Shape;58;p14"/>
          <p:cNvSpPr txBox="1">
            <a:spLocks noGrp="1"/>
          </p:cNvSpPr>
          <p:nvPr>
            <p:ph type="sldNum" idx="12"/>
          </p:nvPr>
        </p:nvSpPr>
        <p:spPr>
          <a:xfrm>
            <a:off x="6876014" y="4752000"/>
            <a:ext cx="2141700" cy="2739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r>
              <a:rPr lang="en"/>
              <a:t>26/03/17 </a:t>
            </a:r>
            <a:r>
              <a:rPr lang="en" b="1"/>
              <a:t>│</a:t>
            </a:r>
            <a:fld id="{00000000-1234-1234-1234-123412341234}" type="slidenum">
              <a:rPr lang="en"/>
              <a:t>‹nr.›</a:t>
            </a:fld>
            <a:endParaRPr/>
          </a:p>
        </p:txBody>
      </p:sp>
      <p:sp>
        <p:nvSpPr>
          <p:cNvPr id="59" name="Google Shape;59;p14"/>
          <p:cNvSpPr/>
          <p:nvPr/>
        </p:nvSpPr>
        <p:spPr>
          <a:xfrm>
            <a:off x="0" y="0"/>
            <a:ext cx="288000" cy="5143500"/>
          </a:xfrm>
          <a:prstGeom prst="rect">
            <a:avLst/>
          </a:prstGeom>
          <a:solidFill>
            <a:srgbClr val="6D9EEB"/>
          </a:solidFill>
          <a:ln w="12700" cap="flat" cmpd="sng">
            <a:solidFill>
              <a:srgbClr val="6D9EE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1_Leeg" type="blank">
  <p:cSld name="BLANK">
    <p:spTree>
      <p:nvGrpSpPr>
        <p:cNvPr id="1" name="Shape 60"/>
        <p:cNvGrpSpPr/>
        <p:nvPr/>
      </p:nvGrpSpPr>
      <p:grpSpPr>
        <a:xfrm>
          <a:off x="0" y="0"/>
          <a:ext cx="0" cy="0"/>
          <a:chOff x="0" y="0"/>
          <a:chExt cx="0" cy="0"/>
        </a:xfrm>
      </p:grpSpPr>
      <p:sp>
        <p:nvSpPr>
          <p:cNvPr id="61" name="Google Shape;61;p15"/>
          <p:cNvSpPr/>
          <p:nvPr/>
        </p:nvSpPr>
        <p:spPr>
          <a:xfrm>
            <a:off x="0" y="0"/>
            <a:ext cx="288000" cy="5143500"/>
          </a:xfrm>
          <a:prstGeom prst="rect">
            <a:avLst/>
          </a:prstGeom>
          <a:solidFill>
            <a:srgbClr val="6D9EEB"/>
          </a:solidFill>
          <a:ln w="12700" cap="flat" cmpd="sng">
            <a:solidFill>
              <a:srgbClr val="6D9EE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el + Inhou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D12BA3-1A59-4106-AB0B-121C907F47FB}"/>
              </a:ext>
            </a:extLst>
          </p:cNvPr>
          <p:cNvSpPr>
            <a:spLocks noGrp="1"/>
          </p:cNvSpPr>
          <p:nvPr>
            <p:ph type="title"/>
          </p:nvPr>
        </p:nvSpPr>
        <p:spPr/>
        <p:txBody>
          <a:bodyPr/>
          <a:lstStyle/>
          <a:p>
            <a:r>
              <a:rPr lang="nl-NL"/>
              <a:t>Klik om stijl te bewerken</a:t>
            </a:r>
            <a:endParaRPr lang="nl-BE"/>
          </a:p>
        </p:txBody>
      </p:sp>
      <p:sp>
        <p:nvSpPr>
          <p:cNvPr id="3" name="Footer Placeholder 2">
            <a:extLst>
              <a:ext uri="{FF2B5EF4-FFF2-40B4-BE49-F238E27FC236}">
                <a16:creationId xmlns:a16="http://schemas.microsoft.com/office/drawing/2014/main" id="{B9C52538-1FF6-4A48-B824-17232198D1BB}"/>
              </a:ext>
            </a:extLst>
          </p:cNvPr>
          <p:cNvSpPr>
            <a:spLocks noGrp="1"/>
          </p:cNvSpPr>
          <p:nvPr>
            <p:ph type="ftr" sz="quarter" idx="10"/>
          </p:nvPr>
        </p:nvSpPr>
        <p:spPr/>
        <p:txBody>
          <a:bodyPr/>
          <a:lstStyle/>
          <a:p>
            <a:endParaRPr lang="nl-BE"/>
          </a:p>
        </p:txBody>
      </p:sp>
      <p:sp>
        <p:nvSpPr>
          <p:cNvPr id="4" name="Slide Number Placeholder 3">
            <a:extLst>
              <a:ext uri="{FF2B5EF4-FFF2-40B4-BE49-F238E27FC236}">
                <a16:creationId xmlns:a16="http://schemas.microsoft.com/office/drawing/2014/main" id="{6E447F7F-BD98-45A3-9CB5-738FC09F80F6}"/>
              </a:ext>
            </a:extLst>
          </p:cNvPr>
          <p:cNvSpPr>
            <a:spLocks noGrp="1"/>
          </p:cNvSpPr>
          <p:nvPr>
            <p:ph type="sldNum" sz="quarter" idx="11"/>
          </p:nvPr>
        </p:nvSpPr>
        <p:spPr/>
        <p:txBody>
          <a:bodyPr/>
          <a:lstStyle/>
          <a:p>
            <a:fld id="{1EABE038-A425-4CC0-917A-1DC3ED725B2E}" type="slidenum">
              <a:rPr lang="nl-BE" smtClean="0"/>
              <a:pPr/>
              <a:t>‹nr.›</a:t>
            </a:fld>
            <a:endParaRPr lang="nl-BE"/>
          </a:p>
        </p:txBody>
      </p:sp>
      <p:sp>
        <p:nvSpPr>
          <p:cNvPr id="5" name="Tijdelijke aanduiding voor tekst 2">
            <a:extLst>
              <a:ext uri="{FF2B5EF4-FFF2-40B4-BE49-F238E27FC236}">
                <a16:creationId xmlns:a16="http://schemas.microsoft.com/office/drawing/2014/main" id="{7BE2456B-919F-4C28-B6F2-477203DFDD68}"/>
              </a:ext>
            </a:extLst>
          </p:cNvPr>
          <p:cNvSpPr>
            <a:spLocks noGrp="1"/>
          </p:cNvSpPr>
          <p:nvPr>
            <p:ph idx="1"/>
          </p:nvPr>
        </p:nvSpPr>
        <p:spPr>
          <a:xfrm>
            <a:off x="628650" y="1194197"/>
            <a:ext cx="7886700" cy="3438525"/>
          </a:xfrm>
          <a:prstGeom prst="rect">
            <a:avLst/>
          </a:prstGeom>
        </p:spPr>
        <p:txBody>
          <a:bodyPr vert="horz" lIns="0" tIns="45720" rIns="0" bIns="45720" rtlCol="0">
            <a:normAutofit/>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a:p>
        </p:txBody>
      </p:sp>
    </p:spTree>
    <p:extLst>
      <p:ext uri="{BB962C8B-B14F-4D97-AF65-F5344CB8AC3E}">
        <p14:creationId xmlns:p14="http://schemas.microsoft.com/office/powerpoint/2010/main" val="77775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2_Leeg">
  <p:cSld name="2_Leeg">
    <p:spTree>
      <p:nvGrpSpPr>
        <p:cNvPr id="1" name="Shape 62"/>
        <p:cNvGrpSpPr/>
        <p:nvPr/>
      </p:nvGrpSpPr>
      <p:grpSpPr>
        <a:xfrm>
          <a:off x="0" y="0"/>
          <a:ext cx="0" cy="0"/>
          <a:chOff x="0" y="0"/>
          <a:chExt cx="0" cy="0"/>
        </a:xfrm>
      </p:grpSpPr>
      <p:sp>
        <p:nvSpPr>
          <p:cNvPr id="63" name="Google Shape;63;p16"/>
          <p:cNvSpPr txBox="1">
            <a:spLocks noGrp="1"/>
          </p:cNvSpPr>
          <p:nvPr>
            <p:ph type="sldNum" idx="12"/>
          </p:nvPr>
        </p:nvSpPr>
        <p:spPr>
          <a:xfrm>
            <a:off x="6876014" y="4752000"/>
            <a:ext cx="2141700" cy="2739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r>
              <a:rPr lang="en"/>
              <a:t>26/03/17 </a:t>
            </a:r>
            <a:r>
              <a:rPr lang="en" b="1"/>
              <a:t>│</a:t>
            </a:r>
            <a:fld id="{00000000-1234-1234-1234-123412341234}" type="slidenum">
              <a:rPr lang="en"/>
              <a:t>‹nr.›</a:t>
            </a:fld>
            <a:endParaRPr/>
          </a:p>
        </p:txBody>
      </p:sp>
      <p:sp>
        <p:nvSpPr>
          <p:cNvPr id="64" name="Google Shape;64;p16"/>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L="0" marR="0" lvl="0" indent="0" algn="l" rtl="0">
              <a:lnSpc>
                <a:spcPct val="100000"/>
              </a:lnSpc>
              <a:spcBef>
                <a:spcPts val="0"/>
              </a:spcBef>
              <a:spcAft>
                <a:spcPts val="0"/>
              </a:spcAft>
              <a:buClr>
                <a:srgbClr val="000000"/>
              </a:buClr>
              <a:buFont typeface="Arial"/>
              <a:buNone/>
              <a:defRPr sz="3200" b="1">
                <a:solidFill>
                  <a:srgbClr val="000000"/>
                </a:solidFill>
                <a:latin typeface="Arial"/>
                <a:ea typeface="Arial"/>
                <a:cs typeface="Arial"/>
                <a:sym typeface="Arial"/>
              </a:defRPr>
            </a:lvl1pPr>
            <a:lvl2pPr lvl="1" algn="l" rtl="0">
              <a:lnSpc>
                <a:spcPct val="100000"/>
              </a:lnSpc>
              <a:spcBef>
                <a:spcPts val="0"/>
              </a:spcBef>
              <a:spcAft>
                <a:spcPts val="0"/>
              </a:spcAft>
              <a:buSzPts val="1400"/>
              <a:buNone/>
              <a:defRPr sz="1800"/>
            </a:lvl2pPr>
            <a:lvl3pPr lvl="2" algn="l" rtl="0">
              <a:lnSpc>
                <a:spcPct val="100000"/>
              </a:lnSpc>
              <a:spcBef>
                <a:spcPts val="0"/>
              </a:spcBef>
              <a:spcAft>
                <a:spcPts val="0"/>
              </a:spcAft>
              <a:buSzPts val="1400"/>
              <a:buNone/>
              <a:defRPr sz="1800"/>
            </a:lvl3pPr>
            <a:lvl4pPr lvl="3" algn="l" rtl="0">
              <a:lnSpc>
                <a:spcPct val="100000"/>
              </a:lnSpc>
              <a:spcBef>
                <a:spcPts val="0"/>
              </a:spcBef>
              <a:spcAft>
                <a:spcPts val="0"/>
              </a:spcAft>
              <a:buSzPts val="1400"/>
              <a:buNone/>
              <a:defRPr sz="1800"/>
            </a:lvl4pPr>
            <a:lvl5pPr lvl="4" algn="l" rtl="0">
              <a:lnSpc>
                <a:spcPct val="100000"/>
              </a:lnSpc>
              <a:spcBef>
                <a:spcPts val="0"/>
              </a:spcBef>
              <a:spcAft>
                <a:spcPts val="0"/>
              </a:spcAft>
              <a:buSzPts val="1400"/>
              <a:buNone/>
              <a:defRPr sz="1800"/>
            </a:lvl5pPr>
            <a:lvl6pPr lvl="5" algn="l" rtl="0">
              <a:lnSpc>
                <a:spcPct val="100000"/>
              </a:lnSpc>
              <a:spcBef>
                <a:spcPts val="0"/>
              </a:spcBef>
              <a:spcAft>
                <a:spcPts val="0"/>
              </a:spcAft>
              <a:buSzPts val="1400"/>
              <a:buNone/>
              <a:defRPr sz="1800"/>
            </a:lvl6pPr>
            <a:lvl7pPr lvl="6" algn="l" rtl="0">
              <a:lnSpc>
                <a:spcPct val="100000"/>
              </a:lnSpc>
              <a:spcBef>
                <a:spcPts val="0"/>
              </a:spcBef>
              <a:spcAft>
                <a:spcPts val="0"/>
              </a:spcAft>
              <a:buSzPts val="1400"/>
              <a:buNone/>
              <a:defRPr sz="1800"/>
            </a:lvl7pPr>
            <a:lvl8pPr lvl="7" algn="l" rtl="0">
              <a:lnSpc>
                <a:spcPct val="100000"/>
              </a:lnSpc>
              <a:spcBef>
                <a:spcPts val="0"/>
              </a:spcBef>
              <a:spcAft>
                <a:spcPts val="0"/>
              </a:spcAft>
              <a:buSzPts val="1400"/>
              <a:buNone/>
              <a:defRPr sz="1800"/>
            </a:lvl8pPr>
            <a:lvl9pPr lvl="8" algn="l" rtl="0">
              <a:lnSpc>
                <a:spcPct val="100000"/>
              </a:lnSpc>
              <a:spcBef>
                <a:spcPts val="0"/>
              </a:spcBef>
              <a:spcAft>
                <a:spcPts val="0"/>
              </a:spcAft>
              <a:buSzPts val="1400"/>
              <a:buNone/>
              <a:defRPr sz="1800"/>
            </a:lvl9pPr>
          </a:lstStyle>
          <a:p>
            <a:endParaRPr/>
          </a:p>
        </p:txBody>
      </p:sp>
      <p:sp>
        <p:nvSpPr>
          <p:cNvPr id="65" name="Google Shape;65;p16"/>
          <p:cNvSpPr txBox="1">
            <a:spLocks noGrp="1"/>
          </p:cNvSpPr>
          <p:nvPr>
            <p:ph type="body" idx="1"/>
          </p:nvPr>
        </p:nvSpPr>
        <p:spPr>
          <a:xfrm>
            <a:off x="540000" y="1436400"/>
            <a:ext cx="8064000" cy="2754000"/>
          </a:xfrm>
          <a:prstGeom prst="rect">
            <a:avLst/>
          </a:prstGeom>
          <a:noFill/>
          <a:ln>
            <a:noFill/>
          </a:ln>
        </p:spPr>
        <p:txBody>
          <a:bodyPr spcFirstLastPara="1" wrap="square" lIns="91425" tIns="91425" rIns="91425" bIns="91425" anchor="t" anchorCtr="0">
            <a:noAutofit/>
          </a:bodyPr>
          <a:lstStyle>
            <a:lvl1pPr marL="457200" marR="0" lvl="0" indent="-354330" algn="l" rtl="0">
              <a:lnSpc>
                <a:spcPct val="90000"/>
              </a:lnSpc>
              <a:spcBef>
                <a:spcPts val="300"/>
              </a:spcBef>
              <a:spcAft>
                <a:spcPts val="0"/>
              </a:spcAft>
              <a:buClr>
                <a:schemeClr val="dk1"/>
              </a:buClr>
              <a:buSzPts val="1980"/>
              <a:buChar char="•"/>
              <a:defRPr sz="2200" i="0" u="none" strike="noStrike" cap="none">
                <a:solidFill>
                  <a:schemeClr val="dk1"/>
                </a:solidFill>
              </a:defRPr>
            </a:lvl1pPr>
            <a:lvl2pPr marL="914400" marR="0" lvl="1" indent="-333375" algn="l" rtl="0">
              <a:lnSpc>
                <a:spcPct val="90000"/>
              </a:lnSpc>
              <a:spcBef>
                <a:spcPts val="300"/>
              </a:spcBef>
              <a:spcAft>
                <a:spcPts val="0"/>
              </a:spcAft>
              <a:buClr>
                <a:srgbClr val="7F7F7F"/>
              </a:buClr>
              <a:buSzPts val="1650"/>
              <a:buChar char="•"/>
              <a:defRPr sz="2200" i="0" u="none" strike="noStrike" cap="none">
                <a:solidFill>
                  <a:srgbClr val="7F7F7F"/>
                </a:solidFill>
              </a:defRPr>
            </a:lvl2pPr>
            <a:lvl3pPr marL="1371600" marR="0" lvl="2" indent="-336550" algn="l" rtl="0">
              <a:lnSpc>
                <a:spcPct val="90000"/>
              </a:lnSpc>
              <a:spcBef>
                <a:spcPts val="300"/>
              </a:spcBef>
              <a:spcAft>
                <a:spcPts val="0"/>
              </a:spcAft>
              <a:buClr>
                <a:schemeClr val="dk1"/>
              </a:buClr>
              <a:buSzPts val="1700"/>
              <a:buChar char="•"/>
              <a:defRPr sz="2000" i="0" u="none" strike="noStrike" cap="none">
                <a:solidFill>
                  <a:schemeClr val="dk1"/>
                </a:solidFill>
              </a:defRPr>
            </a:lvl3pPr>
            <a:lvl4pPr marL="1828800" marR="0" lvl="3" indent="-323850" algn="l" rtl="0">
              <a:lnSpc>
                <a:spcPct val="90000"/>
              </a:lnSpc>
              <a:spcBef>
                <a:spcPts val="300"/>
              </a:spcBef>
              <a:spcAft>
                <a:spcPts val="0"/>
              </a:spcAft>
              <a:buClr>
                <a:schemeClr val="dk1"/>
              </a:buClr>
              <a:buSzPts val="1500"/>
              <a:buChar char="•"/>
              <a:defRPr sz="2000" i="0" u="none" strike="noStrike" cap="none">
                <a:solidFill>
                  <a:schemeClr val="dk1"/>
                </a:solidFill>
              </a:defRPr>
            </a:lvl4pPr>
            <a:lvl5pPr marL="2286000" marR="0" lvl="4" indent="-342900" algn="l" rtl="0">
              <a:lnSpc>
                <a:spcPct val="90000"/>
              </a:lnSpc>
              <a:spcBef>
                <a:spcPts val="300"/>
              </a:spcBef>
              <a:spcAft>
                <a:spcPts val="0"/>
              </a:spcAft>
              <a:buClr>
                <a:schemeClr val="dk1"/>
              </a:buClr>
              <a:buSzPts val="1800"/>
              <a:buChar char="•"/>
              <a:defRPr sz="2000" i="0" u="none" strike="noStrike" cap="none">
                <a:solidFill>
                  <a:schemeClr val="dk1"/>
                </a:solidFill>
              </a:defRPr>
            </a:lvl5pPr>
            <a:lvl6pPr marL="2743200" marR="0" lvl="5" indent="-342900" algn="l" rtl="0">
              <a:lnSpc>
                <a:spcPct val="90000"/>
              </a:lnSpc>
              <a:spcBef>
                <a:spcPts val="500"/>
              </a:spcBef>
              <a:spcAft>
                <a:spcPts val="0"/>
              </a:spcAft>
              <a:buClr>
                <a:schemeClr val="dk1"/>
              </a:buClr>
              <a:buSzPts val="1800"/>
              <a:buChar char="•"/>
              <a:defRPr sz="1800" i="0" u="none" strike="noStrike" cap="none">
                <a:solidFill>
                  <a:schemeClr val="dk1"/>
                </a:solidFill>
              </a:defRPr>
            </a:lvl6pPr>
            <a:lvl7pPr marL="3200400" marR="0" lvl="6" indent="-342900" algn="l" rtl="0">
              <a:lnSpc>
                <a:spcPct val="90000"/>
              </a:lnSpc>
              <a:spcBef>
                <a:spcPts val="500"/>
              </a:spcBef>
              <a:spcAft>
                <a:spcPts val="0"/>
              </a:spcAft>
              <a:buClr>
                <a:schemeClr val="dk1"/>
              </a:buClr>
              <a:buSzPts val="1800"/>
              <a:buChar char="•"/>
              <a:defRPr sz="1800" i="0" u="none" strike="noStrike" cap="none">
                <a:solidFill>
                  <a:schemeClr val="dk1"/>
                </a:solidFill>
              </a:defRPr>
            </a:lvl7pPr>
            <a:lvl8pPr marL="3657600" marR="0" lvl="7" indent="-342900" algn="l" rtl="0">
              <a:lnSpc>
                <a:spcPct val="90000"/>
              </a:lnSpc>
              <a:spcBef>
                <a:spcPts val="500"/>
              </a:spcBef>
              <a:spcAft>
                <a:spcPts val="0"/>
              </a:spcAft>
              <a:buClr>
                <a:schemeClr val="dk1"/>
              </a:buClr>
              <a:buSzPts val="1800"/>
              <a:buChar char="•"/>
              <a:defRPr sz="1800" i="0" u="none" strike="noStrike" cap="none">
                <a:solidFill>
                  <a:schemeClr val="dk1"/>
                </a:solidFill>
              </a:defRPr>
            </a:lvl8pPr>
            <a:lvl9pPr marL="4114800" marR="0" lvl="8" indent="-342900" algn="l" rtl="0">
              <a:lnSpc>
                <a:spcPct val="90000"/>
              </a:lnSpc>
              <a:spcBef>
                <a:spcPts val="500"/>
              </a:spcBef>
              <a:spcAft>
                <a:spcPts val="0"/>
              </a:spcAft>
              <a:buClr>
                <a:schemeClr val="dk1"/>
              </a:buClr>
              <a:buSzPts val="1800"/>
              <a:buChar char="•"/>
              <a:defRPr sz="1800" i="0" u="none" strike="noStrike" cap="none">
                <a:solidFill>
                  <a:schemeClr val="dk1"/>
                </a:solidFill>
              </a:defRPr>
            </a:lvl9pPr>
          </a:lstStyle>
          <a:p>
            <a:endParaRPr/>
          </a:p>
        </p:txBody>
      </p:sp>
      <p:sp>
        <p:nvSpPr>
          <p:cNvPr id="66" name="Google Shape;66;p16"/>
          <p:cNvSpPr/>
          <p:nvPr/>
        </p:nvSpPr>
        <p:spPr>
          <a:xfrm>
            <a:off x="0" y="0"/>
            <a:ext cx="288000" cy="5143500"/>
          </a:xfrm>
          <a:prstGeom prst="rect">
            <a:avLst/>
          </a:prstGeom>
          <a:solidFill>
            <a:srgbClr val="6D9EEB"/>
          </a:solidFill>
          <a:ln w="12700" cap="flat" cmpd="sng">
            <a:solidFill>
              <a:srgbClr val="6D9EE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Tussentitel 2">
  <p:cSld name="Tussentitel 2">
    <p:spTree>
      <p:nvGrpSpPr>
        <p:cNvPr id="1" name="Shape 67"/>
        <p:cNvGrpSpPr/>
        <p:nvPr/>
      </p:nvGrpSpPr>
      <p:grpSpPr>
        <a:xfrm>
          <a:off x="0" y="0"/>
          <a:ext cx="0" cy="0"/>
          <a:chOff x="0" y="0"/>
          <a:chExt cx="0" cy="0"/>
        </a:xfrm>
      </p:grpSpPr>
      <p:sp>
        <p:nvSpPr>
          <p:cNvPr id="68" name="Google Shape;68;p17"/>
          <p:cNvSpPr txBox="1">
            <a:spLocks noGrp="1"/>
          </p:cNvSpPr>
          <p:nvPr>
            <p:ph type="subTitle" idx="1"/>
          </p:nvPr>
        </p:nvSpPr>
        <p:spPr>
          <a:xfrm>
            <a:off x="1813992" y="3705876"/>
            <a:ext cx="6858000" cy="1241700"/>
          </a:xfrm>
          <a:prstGeom prst="rect">
            <a:avLst/>
          </a:prstGeom>
          <a:noFill/>
          <a:ln>
            <a:noFill/>
          </a:ln>
        </p:spPr>
        <p:txBody>
          <a:bodyPr spcFirstLastPara="1" wrap="square" lIns="91425" tIns="91425" rIns="91425" bIns="91425" anchor="t" anchorCtr="0">
            <a:noAutofit/>
          </a:bodyPr>
          <a:lstStyle>
            <a:lvl1pPr lvl="0" algn="r" rtl="0">
              <a:lnSpc>
                <a:spcPct val="90000"/>
              </a:lnSpc>
              <a:spcBef>
                <a:spcPts val="300"/>
              </a:spcBef>
              <a:spcAft>
                <a:spcPts val="0"/>
              </a:spcAft>
              <a:buSzPts val="1980"/>
              <a:buNone/>
              <a:defRPr sz="1800">
                <a:solidFill>
                  <a:schemeClr val="lt2"/>
                </a:solidFill>
                <a:latin typeface="Arial"/>
                <a:ea typeface="Arial"/>
                <a:cs typeface="Arial"/>
                <a:sym typeface="Arial"/>
              </a:defRPr>
            </a:lvl1pPr>
            <a:lvl2pPr lvl="1" algn="ctr" rtl="0">
              <a:lnSpc>
                <a:spcPct val="90000"/>
              </a:lnSpc>
              <a:spcBef>
                <a:spcPts val="300"/>
              </a:spcBef>
              <a:spcAft>
                <a:spcPts val="0"/>
              </a:spcAft>
              <a:buSzPts val="1540"/>
              <a:buNone/>
              <a:defRPr sz="1500"/>
            </a:lvl2pPr>
            <a:lvl3pPr lvl="2" algn="ctr" rtl="0">
              <a:lnSpc>
                <a:spcPct val="90000"/>
              </a:lnSpc>
              <a:spcBef>
                <a:spcPts val="300"/>
              </a:spcBef>
              <a:spcAft>
                <a:spcPts val="0"/>
              </a:spcAft>
              <a:buSzPts val="1800"/>
              <a:buNone/>
              <a:defRPr sz="1400"/>
            </a:lvl3pPr>
            <a:lvl4pPr lvl="3" algn="ctr" rtl="0">
              <a:lnSpc>
                <a:spcPct val="90000"/>
              </a:lnSpc>
              <a:spcBef>
                <a:spcPts val="300"/>
              </a:spcBef>
              <a:spcAft>
                <a:spcPts val="0"/>
              </a:spcAft>
              <a:buSzPts val="1500"/>
              <a:buNone/>
              <a:defRPr sz="1200"/>
            </a:lvl4pPr>
            <a:lvl5pPr lvl="4" algn="ctr" rtl="0">
              <a:lnSpc>
                <a:spcPct val="90000"/>
              </a:lnSpc>
              <a:spcBef>
                <a:spcPts val="300"/>
              </a:spcBef>
              <a:spcAft>
                <a:spcPts val="0"/>
              </a:spcAft>
              <a:buSzPts val="1800"/>
              <a:buNone/>
              <a:defRPr sz="1200"/>
            </a:lvl5pPr>
            <a:lvl6pPr lvl="5" algn="ctr" rtl="0">
              <a:lnSpc>
                <a:spcPct val="90000"/>
              </a:lnSpc>
              <a:spcBef>
                <a:spcPts val="500"/>
              </a:spcBef>
              <a:spcAft>
                <a:spcPts val="0"/>
              </a:spcAft>
              <a:buSzPts val="1800"/>
              <a:buNone/>
              <a:defRPr sz="1200"/>
            </a:lvl6pPr>
            <a:lvl7pPr lvl="6" algn="ctr" rtl="0">
              <a:lnSpc>
                <a:spcPct val="90000"/>
              </a:lnSpc>
              <a:spcBef>
                <a:spcPts val="500"/>
              </a:spcBef>
              <a:spcAft>
                <a:spcPts val="0"/>
              </a:spcAft>
              <a:buSzPts val="1800"/>
              <a:buNone/>
              <a:defRPr sz="1200"/>
            </a:lvl7pPr>
            <a:lvl8pPr lvl="7" algn="ctr" rtl="0">
              <a:lnSpc>
                <a:spcPct val="90000"/>
              </a:lnSpc>
              <a:spcBef>
                <a:spcPts val="500"/>
              </a:spcBef>
              <a:spcAft>
                <a:spcPts val="0"/>
              </a:spcAft>
              <a:buSzPts val="1800"/>
              <a:buNone/>
              <a:defRPr sz="1200"/>
            </a:lvl8pPr>
            <a:lvl9pPr lvl="8" algn="ctr" rtl="0">
              <a:lnSpc>
                <a:spcPct val="90000"/>
              </a:lnSpc>
              <a:spcBef>
                <a:spcPts val="500"/>
              </a:spcBef>
              <a:spcAft>
                <a:spcPts val="0"/>
              </a:spcAft>
              <a:buSzPts val="1800"/>
              <a:buNone/>
              <a:defRPr sz="1200"/>
            </a:lvl9pPr>
          </a:lstStyle>
          <a:p>
            <a:endParaRPr/>
          </a:p>
        </p:txBody>
      </p:sp>
      <p:sp>
        <p:nvSpPr>
          <p:cNvPr id="69" name="Google Shape;69;p17"/>
          <p:cNvSpPr txBox="1">
            <a:spLocks noGrp="1"/>
          </p:cNvSpPr>
          <p:nvPr>
            <p:ph type="title"/>
          </p:nvPr>
        </p:nvSpPr>
        <p:spPr>
          <a:xfrm>
            <a:off x="899594" y="1523764"/>
            <a:ext cx="7772400" cy="2096100"/>
          </a:xfrm>
          <a:prstGeom prst="rect">
            <a:avLst/>
          </a:prstGeom>
          <a:noFill/>
          <a:ln>
            <a:noFill/>
          </a:ln>
        </p:spPr>
        <p:txBody>
          <a:bodyPr spcFirstLastPara="1" wrap="square" lIns="91425" tIns="91425" rIns="91425" bIns="91425" anchor="b" anchorCtr="0">
            <a:noAutofit/>
          </a:bodyPr>
          <a:lstStyle>
            <a:lvl1pPr lvl="0" algn="r" rtl="0">
              <a:lnSpc>
                <a:spcPct val="102702"/>
              </a:lnSpc>
              <a:spcBef>
                <a:spcPts val="0"/>
              </a:spcBef>
              <a:spcAft>
                <a:spcPts val="0"/>
              </a:spcAft>
              <a:buSzPts val="3700"/>
              <a:buNone/>
              <a:defRPr sz="2700">
                <a:latin typeface="Arial"/>
                <a:ea typeface="Arial"/>
                <a:cs typeface="Arial"/>
                <a:sym typeface="Arial"/>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pic>
        <p:nvPicPr>
          <p:cNvPr id="70" name="Google Shape;70;p17" descr="Billede 6"/>
          <p:cNvPicPr preferRelativeResize="0"/>
          <p:nvPr/>
        </p:nvPicPr>
        <p:blipFill rotWithShape="1">
          <a:blip r:embed="rId2">
            <a:alphaModFix/>
          </a:blip>
          <a:srcRect/>
          <a:stretch/>
        </p:blipFill>
        <p:spPr>
          <a:xfrm>
            <a:off x="0" y="0"/>
            <a:ext cx="9144000" cy="5143504"/>
          </a:xfrm>
          <a:prstGeom prst="rect">
            <a:avLst/>
          </a:prstGeom>
          <a:noFill/>
          <a:ln>
            <a:noFill/>
          </a:ln>
        </p:spPr>
      </p:pic>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Intro orange">
  <p:cSld name="Intro orange">
    <p:bg>
      <p:bgPr>
        <a:solidFill>
          <a:schemeClr val="dk1"/>
        </a:solidFill>
        <a:effectLst/>
      </p:bgPr>
    </p:bg>
    <p:spTree>
      <p:nvGrpSpPr>
        <p:cNvPr id="1" name="Shape 71"/>
        <p:cNvGrpSpPr/>
        <p:nvPr/>
      </p:nvGrpSpPr>
      <p:grpSpPr>
        <a:xfrm>
          <a:off x="0" y="0"/>
          <a:ext cx="0" cy="0"/>
          <a:chOff x="0" y="0"/>
          <a:chExt cx="0" cy="0"/>
        </a:xfrm>
      </p:grpSpPr>
      <p:pic>
        <p:nvPicPr>
          <p:cNvPr id="72" name="Google Shape;72;p18"/>
          <p:cNvPicPr preferRelativeResize="0"/>
          <p:nvPr/>
        </p:nvPicPr>
        <p:blipFill rotWithShape="1">
          <a:blip r:embed="rId2">
            <a:alphaModFix/>
          </a:blip>
          <a:srcRect/>
          <a:stretch/>
        </p:blipFill>
        <p:spPr>
          <a:xfrm>
            <a:off x="747532" y="4099560"/>
            <a:ext cx="1791953" cy="701200"/>
          </a:xfrm>
          <a:prstGeom prst="rect">
            <a:avLst/>
          </a:prstGeom>
          <a:noFill/>
          <a:ln>
            <a:noFill/>
          </a:ln>
        </p:spPr>
      </p:pic>
      <p:sp>
        <p:nvSpPr>
          <p:cNvPr id="73" name="Google Shape;73;p18"/>
          <p:cNvSpPr txBox="1">
            <a:spLocks noGrp="1"/>
          </p:cNvSpPr>
          <p:nvPr>
            <p:ph type="body" idx="1"/>
          </p:nvPr>
        </p:nvSpPr>
        <p:spPr>
          <a:xfrm>
            <a:off x="984005" y="2779909"/>
            <a:ext cx="2271600" cy="882600"/>
          </a:xfrm>
          <a:prstGeom prst="rect">
            <a:avLst/>
          </a:prstGeom>
          <a:noFill/>
          <a:ln>
            <a:noFill/>
          </a:ln>
        </p:spPr>
        <p:txBody>
          <a:bodyPr spcFirstLastPara="1" wrap="square" lIns="91425" tIns="91425" rIns="91425" bIns="91425" anchor="t" anchorCtr="0">
            <a:noAutofit/>
          </a:bodyPr>
          <a:lstStyle>
            <a:lvl1pPr marL="457200" lvl="0" indent="-228600" algn="l" rtl="0">
              <a:lnSpc>
                <a:spcPct val="90000"/>
              </a:lnSpc>
              <a:spcBef>
                <a:spcPts val="300"/>
              </a:spcBef>
              <a:spcAft>
                <a:spcPts val="0"/>
              </a:spcAft>
              <a:buSzPts val="1980"/>
              <a:buNone/>
              <a:defRPr sz="1500" b="0" i="1">
                <a:solidFill>
                  <a:schemeClr val="lt1"/>
                </a:solidFill>
                <a:latin typeface="Proxima Nova"/>
                <a:ea typeface="Proxima Nova"/>
                <a:cs typeface="Proxima Nova"/>
                <a:sym typeface="Proxima Nova"/>
              </a:defRPr>
            </a:lvl1pPr>
            <a:lvl2pPr marL="914400" lvl="1" indent="-326390" algn="l" rtl="0">
              <a:lnSpc>
                <a:spcPct val="90000"/>
              </a:lnSpc>
              <a:spcBef>
                <a:spcPts val="300"/>
              </a:spcBef>
              <a:spcAft>
                <a:spcPts val="0"/>
              </a:spcAft>
              <a:buSzPts val="1540"/>
              <a:buChar char="•"/>
              <a:defRPr/>
            </a:lvl2pPr>
            <a:lvl3pPr marL="1371600" lvl="2" indent="-342900" algn="l" rtl="0">
              <a:lnSpc>
                <a:spcPct val="90000"/>
              </a:lnSpc>
              <a:spcBef>
                <a:spcPts val="300"/>
              </a:spcBef>
              <a:spcAft>
                <a:spcPts val="0"/>
              </a:spcAft>
              <a:buSzPts val="1800"/>
              <a:buChar char="•"/>
              <a:defRPr/>
            </a:lvl3pPr>
            <a:lvl4pPr marL="1828800" lvl="3" indent="-323850" algn="l" rtl="0">
              <a:lnSpc>
                <a:spcPct val="90000"/>
              </a:lnSpc>
              <a:spcBef>
                <a:spcPts val="300"/>
              </a:spcBef>
              <a:spcAft>
                <a:spcPts val="0"/>
              </a:spcAft>
              <a:buSzPts val="1500"/>
              <a:buChar char="•"/>
              <a:defRPr/>
            </a:lvl4pPr>
            <a:lvl5pPr marL="2286000" lvl="4" indent="-342900" algn="l" rtl="0">
              <a:lnSpc>
                <a:spcPct val="90000"/>
              </a:lnSpc>
              <a:spcBef>
                <a:spcPts val="3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74" name="Google Shape;74;p18"/>
          <p:cNvSpPr txBox="1">
            <a:spLocks noGrp="1"/>
          </p:cNvSpPr>
          <p:nvPr>
            <p:ph type="body" idx="2"/>
          </p:nvPr>
        </p:nvSpPr>
        <p:spPr>
          <a:xfrm>
            <a:off x="985390" y="2405109"/>
            <a:ext cx="3476100" cy="382500"/>
          </a:xfrm>
          <a:prstGeom prst="rect">
            <a:avLst/>
          </a:prstGeom>
          <a:noFill/>
          <a:ln>
            <a:noFill/>
          </a:ln>
        </p:spPr>
        <p:txBody>
          <a:bodyPr spcFirstLastPara="1" wrap="square" lIns="91425" tIns="91425" rIns="91425" bIns="91425" anchor="t" anchorCtr="0">
            <a:noAutofit/>
          </a:bodyPr>
          <a:lstStyle>
            <a:lvl1pPr marL="457200" lvl="0" indent="-228600" algn="l" rtl="0">
              <a:lnSpc>
                <a:spcPct val="90000"/>
              </a:lnSpc>
              <a:spcBef>
                <a:spcPts val="300"/>
              </a:spcBef>
              <a:spcAft>
                <a:spcPts val="0"/>
              </a:spcAft>
              <a:buSzPts val="1980"/>
              <a:buNone/>
              <a:defRPr sz="2100" b="0" i="1">
                <a:solidFill>
                  <a:schemeClr val="lt1"/>
                </a:solidFill>
                <a:latin typeface="Proxima Nova"/>
                <a:ea typeface="Proxima Nova"/>
                <a:cs typeface="Proxima Nova"/>
                <a:sym typeface="Proxima Nova"/>
              </a:defRPr>
            </a:lvl1pPr>
            <a:lvl2pPr marL="914400" lvl="1" indent="-326390" algn="l" rtl="0">
              <a:lnSpc>
                <a:spcPct val="90000"/>
              </a:lnSpc>
              <a:spcBef>
                <a:spcPts val="300"/>
              </a:spcBef>
              <a:spcAft>
                <a:spcPts val="0"/>
              </a:spcAft>
              <a:buSzPts val="1540"/>
              <a:buChar char="•"/>
              <a:defRPr/>
            </a:lvl2pPr>
            <a:lvl3pPr marL="1371600" lvl="2" indent="-342900" algn="l" rtl="0">
              <a:lnSpc>
                <a:spcPct val="90000"/>
              </a:lnSpc>
              <a:spcBef>
                <a:spcPts val="300"/>
              </a:spcBef>
              <a:spcAft>
                <a:spcPts val="0"/>
              </a:spcAft>
              <a:buSzPts val="1800"/>
              <a:buChar char="•"/>
              <a:defRPr/>
            </a:lvl3pPr>
            <a:lvl4pPr marL="1828800" lvl="3" indent="-323850" algn="l" rtl="0">
              <a:lnSpc>
                <a:spcPct val="90000"/>
              </a:lnSpc>
              <a:spcBef>
                <a:spcPts val="300"/>
              </a:spcBef>
              <a:spcAft>
                <a:spcPts val="0"/>
              </a:spcAft>
              <a:buSzPts val="1500"/>
              <a:buChar char="•"/>
              <a:defRPr/>
            </a:lvl4pPr>
            <a:lvl5pPr marL="2286000" lvl="4" indent="-342900" algn="l" rtl="0">
              <a:lnSpc>
                <a:spcPct val="90000"/>
              </a:lnSpc>
              <a:spcBef>
                <a:spcPts val="3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75" name="Google Shape;75;p18"/>
          <p:cNvSpPr txBox="1">
            <a:spLocks noGrp="1"/>
          </p:cNvSpPr>
          <p:nvPr>
            <p:ph type="body" idx="3"/>
          </p:nvPr>
        </p:nvSpPr>
        <p:spPr>
          <a:xfrm>
            <a:off x="628651" y="106341"/>
            <a:ext cx="6412200" cy="2236500"/>
          </a:xfrm>
          <a:prstGeom prst="rect">
            <a:avLst/>
          </a:prstGeom>
          <a:noFill/>
          <a:ln>
            <a:noFill/>
          </a:ln>
        </p:spPr>
        <p:txBody>
          <a:bodyPr spcFirstLastPara="1" wrap="square" lIns="91425" tIns="91425" rIns="91425" bIns="36000" anchor="t" anchorCtr="0">
            <a:noAutofit/>
          </a:bodyPr>
          <a:lstStyle>
            <a:lvl1pPr marL="457200" lvl="0" indent="-228600" algn="l" rtl="0">
              <a:lnSpc>
                <a:spcPct val="200000"/>
              </a:lnSpc>
              <a:spcBef>
                <a:spcPts val="0"/>
              </a:spcBef>
              <a:spcAft>
                <a:spcPts val="0"/>
              </a:spcAft>
              <a:buSzPts val="1980"/>
              <a:buNone/>
              <a:defRPr sz="7050" b="1" i="0">
                <a:solidFill>
                  <a:schemeClr val="lt1"/>
                </a:solidFill>
                <a:latin typeface="Proxima Nova Extrabold"/>
                <a:ea typeface="Proxima Nova Extrabold"/>
                <a:cs typeface="Proxima Nova Extrabold"/>
                <a:sym typeface="Proxima Nova Extrabold"/>
              </a:defRPr>
            </a:lvl1pPr>
            <a:lvl2pPr marL="914400" lvl="1" indent="-326390" algn="l" rtl="0">
              <a:lnSpc>
                <a:spcPct val="90000"/>
              </a:lnSpc>
              <a:spcBef>
                <a:spcPts val="300"/>
              </a:spcBef>
              <a:spcAft>
                <a:spcPts val="0"/>
              </a:spcAft>
              <a:buSzPts val="1540"/>
              <a:buChar char="•"/>
              <a:defRPr/>
            </a:lvl2pPr>
            <a:lvl3pPr marL="1371600" lvl="2" indent="-342900" algn="l" rtl="0">
              <a:lnSpc>
                <a:spcPct val="90000"/>
              </a:lnSpc>
              <a:spcBef>
                <a:spcPts val="300"/>
              </a:spcBef>
              <a:spcAft>
                <a:spcPts val="0"/>
              </a:spcAft>
              <a:buSzPts val="1800"/>
              <a:buChar char="•"/>
              <a:defRPr/>
            </a:lvl3pPr>
            <a:lvl4pPr marL="1828800" lvl="3" indent="-323850" algn="l" rtl="0">
              <a:lnSpc>
                <a:spcPct val="90000"/>
              </a:lnSpc>
              <a:spcBef>
                <a:spcPts val="300"/>
              </a:spcBef>
              <a:spcAft>
                <a:spcPts val="0"/>
              </a:spcAft>
              <a:buSzPts val="1500"/>
              <a:buChar char="•"/>
              <a:defRPr/>
            </a:lvl4pPr>
            <a:lvl5pPr marL="2286000" lvl="4" indent="-342900" algn="l" rtl="0">
              <a:lnSpc>
                <a:spcPct val="90000"/>
              </a:lnSpc>
              <a:spcBef>
                <a:spcPts val="3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Quote orange">
  <p:cSld name="Quote orange">
    <p:spTree>
      <p:nvGrpSpPr>
        <p:cNvPr id="1" name="Shape 76"/>
        <p:cNvGrpSpPr/>
        <p:nvPr/>
      </p:nvGrpSpPr>
      <p:grpSpPr>
        <a:xfrm>
          <a:off x="0" y="0"/>
          <a:ext cx="0" cy="0"/>
          <a:chOff x="0" y="0"/>
          <a:chExt cx="0" cy="0"/>
        </a:xfrm>
      </p:grpSpPr>
      <p:pic>
        <p:nvPicPr>
          <p:cNvPr id="77" name="Google Shape;77;p19"/>
          <p:cNvPicPr preferRelativeResize="0"/>
          <p:nvPr/>
        </p:nvPicPr>
        <p:blipFill rotWithShape="1">
          <a:blip r:embed="rId2">
            <a:alphaModFix/>
          </a:blip>
          <a:srcRect/>
          <a:stretch/>
        </p:blipFill>
        <p:spPr>
          <a:xfrm>
            <a:off x="4355048" y="2882268"/>
            <a:ext cx="465924" cy="654811"/>
          </a:xfrm>
          <a:prstGeom prst="rect">
            <a:avLst/>
          </a:prstGeom>
          <a:noFill/>
          <a:ln>
            <a:noFill/>
          </a:ln>
        </p:spPr>
      </p:pic>
      <p:sp>
        <p:nvSpPr>
          <p:cNvPr id="78" name="Google Shape;78;p19"/>
          <p:cNvSpPr txBox="1">
            <a:spLocks noGrp="1"/>
          </p:cNvSpPr>
          <p:nvPr>
            <p:ph type="body" idx="1"/>
          </p:nvPr>
        </p:nvSpPr>
        <p:spPr>
          <a:xfrm>
            <a:off x="1090430" y="2076136"/>
            <a:ext cx="6995100" cy="882600"/>
          </a:xfrm>
          <a:prstGeom prst="rect">
            <a:avLst/>
          </a:prstGeom>
          <a:noFill/>
          <a:ln>
            <a:noFill/>
          </a:ln>
        </p:spPr>
        <p:txBody>
          <a:bodyPr spcFirstLastPara="1" wrap="square" lIns="91425" tIns="91425" rIns="91425" bIns="91425" anchor="t" anchorCtr="0">
            <a:noAutofit/>
          </a:bodyPr>
          <a:lstStyle>
            <a:lvl1pPr marL="457200" lvl="0" indent="-228600" algn="ctr" rtl="0">
              <a:lnSpc>
                <a:spcPct val="90000"/>
              </a:lnSpc>
              <a:spcBef>
                <a:spcPts val="300"/>
              </a:spcBef>
              <a:spcAft>
                <a:spcPts val="0"/>
              </a:spcAft>
              <a:buSzPts val="1980"/>
              <a:buNone/>
              <a:defRPr sz="2700" b="0" i="0">
                <a:solidFill>
                  <a:schemeClr val="lt1"/>
                </a:solidFill>
                <a:latin typeface="Proxima Nova Extrabold"/>
                <a:ea typeface="Proxima Nova Extrabold"/>
                <a:cs typeface="Proxima Nova Extrabold"/>
                <a:sym typeface="Proxima Nova Extrabold"/>
              </a:defRPr>
            </a:lvl1pPr>
            <a:lvl2pPr marL="914400" lvl="1" indent="-326390" algn="l" rtl="0">
              <a:lnSpc>
                <a:spcPct val="90000"/>
              </a:lnSpc>
              <a:spcBef>
                <a:spcPts val="300"/>
              </a:spcBef>
              <a:spcAft>
                <a:spcPts val="0"/>
              </a:spcAft>
              <a:buSzPts val="1540"/>
              <a:buChar char="•"/>
              <a:defRPr/>
            </a:lvl2pPr>
            <a:lvl3pPr marL="1371600" lvl="2" indent="-342900" algn="l" rtl="0">
              <a:lnSpc>
                <a:spcPct val="90000"/>
              </a:lnSpc>
              <a:spcBef>
                <a:spcPts val="300"/>
              </a:spcBef>
              <a:spcAft>
                <a:spcPts val="0"/>
              </a:spcAft>
              <a:buSzPts val="1800"/>
              <a:buChar char="•"/>
              <a:defRPr/>
            </a:lvl3pPr>
            <a:lvl4pPr marL="1828800" lvl="3" indent="-323850" algn="l" rtl="0">
              <a:lnSpc>
                <a:spcPct val="90000"/>
              </a:lnSpc>
              <a:spcBef>
                <a:spcPts val="300"/>
              </a:spcBef>
              <a:spcAft>
                <a:spcPts val="0"/>
              </a:spcAft>
              <a:buSzPts val="1500"/>
              <a:buChar char="•"/>
              <a:defRPr/>
            </a:lvl4pPr>
            <a:lvl5pPr marL="2286000" lvl="4" indent="-342900" algn="l" rtl="0">
              <a:lnSpc>
                <a:spcPct val="90000"/>
              </a:lnSpc>
              <a:spcBef>
                <a:spcPts val="3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Slide text">
  <p:cSld name="Slide text">
    <p:spTree>
      <p:nvGrpSpPr>
        <p:cNvPr id="1" name="Shape 79"/>
        <p:cNvGrpSpPr/>
        <p:nvPr/>
      </p:nvGrpSpPr>
      <p:grpSpPr>
        <a:xfrm>
          <a:off x="0" y="0"/>
          <a:ext cx="0" cy="0"/>
          <a:chOff x="0" y="0"/>
          <a:chExt cx="0" cy="0"/>
        </a:xfrm>
      </p:grpSpPr>
      <p:pic>
        <p:nvPicPr>
          <p:cNvPr id="80" name="Google Shape;80;p20"/>
          <p:cNvPicPr preferRelativeResize="0"/>
          <p:nvPr/>
        </p:nvPicPr>
        <p:blipFill rotWithShape="1">
          <a:blip r:embed="rId2">
            <a:alphaModFix amt="3000"/>
          </a:blip>
          <a:srcRect/>
          <a:stretch/>
        </p:blipFill>
        <p:spPr>
          <a:xfrm>
            <a:off x="4396151" y="244719"/>
            <a:ext cx="4514850" cy="4514850"/>
          </a:xfrm>
          <a:prstGeom prst="rect">
            <a:avLst/>
          </a:prstGeom>
          <a:noFill/>
          <a:ln>
            <a:noFill/>
          </a:ln>
        </p:spPr>
      </p:pic>
      <p:sp>
        <p:nvSpPr>
          <p:cNvPr id="81" name="Google Shape;81;p20"/>
          <p:cNvSpPr txBox="1"/>
          <p:nvPr/>
        </p:nvSpPr>
        <p:spPr>
          <a:xfrm>
            <a:off x="1047750" y="419100"/>
            <a:ext cx="0" cy="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2400" b="1" i="0" u="none" strike="noStrike" cap="none">
              <a:solidFill>
                <a:srgbClr val="9B9898"/>
              </a:solidFill>
              <a:latin typeface="Proxima Nova Semibold"/>
              <a:ea typeface="Proxima Nova Semibold"/>
              <a:cs typeface="Proxima Nova Semibold"/>
              <a:sym typeface="Proxima Nova Semibold"/>
            </a:endParaRPr>
          </a:p>
        </p:txBody>
      </p:sp>
      <p:sp>
        <p:nvSpPr>
          <p:cNvPr id="82" name="Google Shape;82;p20"/>
          <p:cNvSpPr txBox="1">
            <a:spLocks noGrp="1"/>
          </p:cNvSpPr>
          <p:nvPr>
            <p:ph type="body" idx="1"/>
          </p:nvPr>
        </p:nvSpPr>
        <p:spPr>
          <a:xfrm>
            <a:off x="628649" y="1501673"/>
            <a:ext cx="6546000" cy="23586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900"/>
              </a:spcBef>
              <a:spcAft>
                <a:spcPts val="0"/>
              </a:spcAft>
              <a:buClr>
                <a:schemeClr val="dk1"/>
              </a:buClr>
              <a:buSzPts val="1800"/>
              <a:buFont typeface="Arial"/>
              <a:buNone/>
              <a:defRPr sz="1800"/>
            </a:lvl1pPr>
            <a:lvl2pPr marL="914400" lvl="1" indent="-326390" algn="l" rtl="0">
              <a:lnSpc>
                <a:spcPct val="90000"/>
              </a:lnSpc>
              <a:spcBef>
                <a:spcPts val="300"/>
              </a:spcBef>
              <a:spcAft>
                <a:spcPts val="0"/>
              </a:spcAft>
              <a:buSzPts val="1540"/>
              <a:buChar char="•"/>
              <a:defRPr/>
            </a:lvl2pPr>
            <a:lvl3pPr marL="1371600" lvl="2" indent="-342900" algn="l" rtl="0">
              <a:lnSpc>
                <a:spcPct val="90000"/>
              </a:lnSpc>
              <a:spcBef>
                <a:spcPts val="300"/>
              </a:spcBef>
              <a:spcAft>
                <a:spcPts val="0"/>
              </a:spcAft>
              <a:buSzPts val="1800"/>
              <a:buChar char="•"/>
              <a:defRPr/>
            </a:lvl3pPr>
            <a:lvl4pPr marL="1828800" lvl="3" indent="-323850" algn="l" rtl="0">
              <a:lnSpc>
                <a:spcPct val="90000"/>
              </a:lnSpc>
              <a:spcBef>
                <a:spcPts val="300"/>
              </a:spcBef>
              <a:spcAft>
                <a:spcPts val="0"/>
              </a:spcAft>
              <a:buSzPts val="1500"/>
              <a:buChar char="•"/>
              <a:defRPr/>
            </a:lvl4pPr>
            <a:lvl5pPr marL="2286000" lvl="4" indent="-342900" algn="l" rtl="0">
              <a:lnSpc>
                <a:spcPct val="90000"/>
              </a:lnSpc>
              <a:spcBef>
                <a:spcPts val="3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83" name="Google Shape;83;p20"/>
          <p:cNvSpPr txBox="1">
            <a:spLocks noGrp="1"/>
          </p:cNvSpPr>
          <p:nvPr>
            <p:ph type="body" idx="2"/>
          </p:nvPr>
        </p:nvSpPr>
        <p:spPr>
          <a:xfrm>
            <a:off x="628649" y="655225"/>
            <a:ext cx="4578900" cy="467700"/>
          </a:xfrm>
          <a:prstGeom prst="rect">
            <a:avLst/>
          </a:prstGeom>
          <a:noFill/>
          <a:ln>
            <a:noFill/>
          </a:ln>
        </p:spPr>
        <p:txBody>
          <a:bodyPr spcFirstLastPara="1" wrap="square" lIns="91425" tIns="91425" rIns="91425" bIns="91425" anchor="t" anchorCtr="0">
            <a:noAutofit/>
          </a:bodyPr>
          <a:lstStyle>
            <a:lvl1pPr marL="457200" lvl="0" indent="-228600" algn="l" rtl="0">
              <a:lnSpc>
                <a:spcPct val="90000"/>
              </a:lnSpc>
              <a:spcBef>
                <a:spcPts val="300"/>
              </a:spcBef>
              <a:spcAft>
                <a:spcPts val="0"/>
              </a:spcAft>
              <a:buSzPts val="1980"/>
              <a:buNone/>
              <a:defRPr b="1" i="0">
                <a:solidFill>
                  <a:srgbClr val="9B9898"/>
                </a:solidFill>
                <a:latin typeface="Proxima Nova Semibold"/>
                <a:ea typeface="Proxima Nova Semibold"/>
                <a:cs typeface="Proxima Nova Semibold"/>
                <a:sym typeface="Proxima Nova Semibold"/>
              </a:defRPr>
            </a:lvl1pPr>
            <a:lvl2pPr marL="914400" lvl="1" indent="-326390" algn="l" rtl="0">
              <a:lnSpc>
                <a:spcPct val="90000"/>
              </a:lnSpc>
              <a:spcBef>
                <a:spcPts val="300"/>
              </a:spcBef>
              <a:spcAft>
                <a:spcPts val="0"/>
              </a:spcAft>
              <a:buSzPts val="1540"/>
              <a:buChar char="•"/>
              <a:defRPr/>
            </a:lvl2pPr>
            <a:lvl3pPr marL="1371600" lvl="2" indent="-342900" algn="l" rtl="0">
              <a:lnSpc>
                <a:spcPct val="90000"/>
              </a:lnSpc>
              <a:spcBef>
                <a:spcPts val="300"/>
              </a:spcBef>
              <a:spcAft>
                <a:spcPts val="0"/>
              </a:spcAft>
              <a:buSzPts val="1800"/>
              <a:buChar char="•"/>
              <a:defRPr/>
            </a:lvl3pPr>
            <a:lvl4pPr marL="1828800" lvl="3" indent="-323850" algn="l" rtl="0">
              <a:lnSpc>
                <a:spcPct val="90000"/>
              </a:lnSpc>
              <a:spcBef>
                <a:spcPts val="300"/>
              </a:spcBef>
              <a:spcAft>
                <a:spcPts val="0"/>
              </a:spcAft>
              <a:buSzPts val="1500"/>
              <a:buChar char="•"/>
              <a:defRPr/>
            </a:lvl4pPr>
            <a:lvl5pPr marL="2286000" lvl="4" indent="-342900" algn="l" rtl="0">
              <a:lnSpc>
                <a:spcPct val="90000"/>
              </a:lnSpc>
              <a:spcBef>
                <a:spcPts val="3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84" name="Google Shape;84;p20"/>
          <p:cNvSpPr txBox="1"/>
          <p:nvPr/>
        </p:nvSpPr>
        <p:spPr>
          <a:xfrm>
            <a:off x="1537398" y="467249"/>
            <a:ext cx="0" cy="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2400" b="1" i="0" u="none" strike="noStrike" cap="none">
              <a:solidFill>
                <a:srgbClr val="9B9898"/>
              </a:solidFill>
              <a:latin typeface="Proxima Nova Semibold"/>
              <a:ea typeface="Proxima Nova Semibold"/>
              <a:cs typeface="Proxima Nova Semibold"/>
              <a:sym typeface="Proxima Nova Semibold"/>
            </a:endParaRPr>
          </a:p>
        </p:txBody>
      </p:sp>
      <p:sp>
        <p:nvSpPr>
          <p:cNvPr id="85" name="Google Shape;85;p20"/>
          <p:cNvSpPr txBox="1">
            <a:spLocks noGrp="1"/>
          </p:cNvSpPr>
          <p:nvPr>
            <p:ph type="body" idx="3"/>
          </p:nvPr>
        </p:nvSpPr>
        <p:spPr>
          <a:xfrm>
            <a:off x="628650" y="168595"/>
            <a:ext cx="4581900" cy="566700"/>
          </a:xfrm>
          <a:prstGeom prst="rect">
            <a:avLst/>
          </a:prstGeom>
          <a:noFill/>
          <a:ln>
            <a:noFill/>
          </a:ln>
        </p:spPr>
        <p:txBody>
          <a:bodyPr spcFirstLastPara="1" wrap="square" lIns="91425" tIns="91425" rIns="91425" bIns="91425" anchor="t" anchorCtr="0">
            <a:noAutofit/>
          </a:bodyPr>
          <a:lstStyle>
            <a:lvl1pPr marL="457200" lvl="0" indent="-228600" algn="l" rtl="0">
              <a:lnSpc>
                <a:spcPct val="90000"/>
              </a:lnSpc>
              <a:spcBef>
                <a:spcPts val="300"/>
              </a:spcBef>
              <a:spcAft>
                <a:spcPts val="0"/>
              </a:spcAft>
              <a:buSzPts val="1980"/>
              <a:buNone/>
              <a:defRPr sz="3000" b="1" i="0">
                <a:latin typeface="Proxima Nova Extrabold"/>
                <a:ea typeface="Proxima Nova Extrabold"/>
                <a:cs typeface="Proxima Nova Extrabold"/>
                <a:sym typeface="Proxima Nova Extrabold"/>
              </a:defRPr>
            </a:lvl1pPr>
            <a:lvl2pPr marL="914400" lvl="1" indent="-326390" algn="l" rtl="0">
              <a:lnSpc>
                <a:spcPct val="90000"/>
              </a:lnSpc>
              <a:spcBef>
                <a:spcPts val="300"/>
              </a:spcBef>
              <a:spcAft>
                <a:spcPts val="0"/>
              </a:spcAft>
              <a:buSzPts val="1540"/>
              <a:buChar char="•"/>
              <a:defRPr/>
            </a:lvl2pPr>
            <a:lvl3pPr marL="1371600" lvl="2" indent="-342900" algn="l" rtl="0">
              <a:lnSpc>
                <a:spcPct val="90000"/>
              </a:lnSpc>
              <a:spcBef>
                <a:spcPts val="300"/>
              </a:spcBef>
              <a:spcAft>
                <a:spcPts val="0"/>
              </a:spcAft>
              <a:buSzPts val="1800"/>
              <a:buChar char="•"/>
              <a:defRPr/>
            </a:lvl3pPr>
            <a:lvl4pPr marL="1828800" lvl="3" indent="-323850" algn="l" rtl="0">
              <a:lnSpc>
                <a:spcPct val="90000"/>
              </a:lnSpc>
              <a:spcBef>
                <a:spcPts val="300"/>
              </a:spcBef>
              <a:spcAft>
                <a:spcPts val="0"/>
              </a:spcAft>
              <a:buSzPts val="1500"/>
              <a:buChar char="•"/>
              <a:defRPr/>
            </a:lvl4pPr>
            <a:lvl5pPr marL="2286000" lvl="4" indent="-342900" algn="l" rtl="0">
              <a:lnSpc>
                <a:spcPct val="90000"/>
              </a:lnSpc>
              <a:spcBef>
                <a:spcPts val="3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pic>
        <p:nvPicPr>
          <p:cNvPr id="86" name="Google Shape;86;p20"/>
          <p:cNvPicPr preferRelativeResize="0"/>
          <p:nvPr/>
        </p:nvPicPr>
        <p:blipFill rotWithShape="1">
          <a:blip r:embed="rId3">
            <a:alphaModFix/>
          </a:blip>
          <a:srcRect/>
          <a:stretch/>
        </p:blipFill>
        <p:spPr>
          <a:xfrm>
            <a:off x="420933" y="242534"/>
            <a:ext cx="207714" cy="322169"/>
          </a:xfrm>
          <a:prstGeom prst="rect">
            <a:avLst/>
          </a:prstGeom>
          <a:noFill/>
          <a:ln>
            <a:noFill/>
          </a:ln>
        </p:spPr>
      </p:pic>
      <p:sp>
        <p:nvSpPr>
          <p:cNvPr id="87" name="Google Shape;87;p20"/>
          <p:cNvSpPr txBox="1"/>
          <p:nvPr/>
        </p:nvSpPr>
        <p:spPr>
          <a:xfrm>
            <a:off x="1350169" y="4854179"/>
            <a:ext cx="0" cy="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2400" b="1" i="0" u="none" strike="noStrike" cap="none">
              <a:solidFill>
                <a:srgbClr val="9B9898"/>
              </a:solidFill>
              <a:latin typeface="Proxima Nova Semibold"/>
              <a:ea typeface="Proxima Nova Semibold"/>
              <a:cs typeface="Proxima Nova Semibold"/>
              <a:sym typeface="Proxima Nova Semibold"/>
            </a:endParaRPr>
          </a:p>
        </p:txBody>
      </p:sp>
      <p:sp>
        <p:nvSpPr>
          <p:cNvPr id="88" name="Google Shape;88;p20"/>
          <p:cNvSpPr txBox="1"/>
          <p:nvPr/>
        </p:nvSpPr>
        <p:spPr>
          <a:xfrm>
            <a:off x="1350169" y="4768454"/>
            <a:ext cx="0" cy="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2400" b="1" i="0" u="none" strike="noStrike" cap="none">
              <a:solidFill>
                <a:srgbClr val="9B9898"/>
              </a:solidFill>
              <a:latin typeface="Proxima Nova Semibold"/>
              <a:ea typeface="Proxima Nova Semibold"/>
              <a:cs typeface="Proxima Nova Semibold"/>
              <a:sym typeface="Proxima Nova Semibo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Slide text without background">
  <p:cSld name="Slide text without background">
    <p:spTree>
      <p:nvGrpSpPr>
        <p:cNvPr id="1" name="Shape 89"/>
        <p:cNvGrpSpPr/>
        <p:nvPr/>
      </p:nvGrpSpPr>
      <p:grpSpPr>
        <a:xfrm>
          <a:off x="0" y="0"/>
          <a:ext cx="0" cy="0"/>
          <a:chOff x="0" y="0"/>
          <a:chExt cx="0" cy="0"/>
        </a:xfrm>
      </p:grpSpPr>
      <p:sp>
        <p:nvSpPr>
          <p:cNvPr id="90" name="Google Shape;90;p21"/>
          <p:cNvSpPr txBox="1"/>
          <p:nvPr/>
        </p:nvSpPr>
        <p:spPr>
          <a:xfrm>
            <a:off x="1296237" y="-75363"/>
            <a:ext cx="0" cy="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2400" b="1" i="0" u="none" strike="noStrike" cap="none">
              <a:solidFill>
                <a:srgbClr val="9B9898"/>
              </a:solidFill>
              <a:latin typeface="Proxima Nova Semibold"/>
              <a:ea typeface="Proxima Nova Semibold"/>
              <a:cs typeface="Proxima Nova Semibold"/>
              <a:sym typeface="Proxima Nova Semibold"/>
            </a:endParaRPr>
          </a:p>
        </p:txBody>
      </p:sp>
      <p:sp>
        <p:nvSpPr>
          <p:cNvPr id="91" name="Google Shape;91;p21"/>
          <p:cNvSpPr txBox="1"/>
          <p:nvPr/>
        </p:nvSpPr>
        <p:spPr>
          <a:xfrm>
            <a:off x="2133600" y="2038350"/>
            <a:ext cx="0" cy="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2400" b="1" i="0" u="none" strike="noStrike" cap="none">
              <a:solidFill>
                <a:srgbClr val="9B9898"/>
              </a:solidFill>
              <a:latin typeface="Proxima Nova Semibold"/>
              <a:ea typeface="Proxima Nova Semibold"/>
              <a:cs typeface="Proxima Nova Semibold"/>
              <a:sym typeface="Proxima Nova Semibold"/>
            </a:endParaRPr>
          </a:p>
        </p:txBody>
      </p:sp>
      <p:sp>
        <p:nvSpPr>
          <p:cNvPr id="92" name="Google Shape;92;p21"/>
          <p:cNvSpPr txBox="1"/>
          <p:nvPr/>
        </p:nvSpPr>
        <p:spPr>
          <a:xfrm>
            <a:off x="1781175" y="4819650"/>
            <a:ext cx="0" cy="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2400" b="1" i="0" u="none" strike="noStrike" cap="none">
              <a:solidFill>
                <a:srgbClr val="9B9898"/>
              </a:solidFill>
              <a:latin typeface="Proxima Nova Semibold"/>
              <a:ea typeface="Proxima Nova Semibold"/>
              <a:cs typeface="Proxima Nova Semibold"/>
              <a:sym typeface="Proxima Nova Semibold"/>
            </a:endParaRPr>
          </a:p>
        </p:txBody>
      </p:sp>
      <p:sp>
        <p:nvSpPr>
          <p:cNvPr id="93" name="Google Shape;93;p21"/>
          <p:cNvSpPr txBox="1"/>
          <p:nvPr/>
        </p:nvSpPr>
        <p:spPr>
          <a:xfrm>
            <a:off x="1514789" y="414494"/>
            <a:ext cx="0" cy="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2400" b="1" i="0" u="none" strike="noStrike" cap="none">
              <a:solidFill>
                <a:srgbClr val="9B9898"/>
              </a:solidFill>
              <a:latin typeface="Proxima Nova Semibold"/>
              <a:ea typeface="Proxima Nova Semibold"/>
              <a:cs typeface="Proxima Nova Semibold"/>
              <a:sym typeface="Proxima Nova Semibold"/>
            </a:endParaRPr>
          </a:p>
        </p:txBody>
      </p:sp>
      <p:sp>
        <p:nvSpPr>
          <p:cNvPr id="94" name="Google Shape;94;p21"/>
          <p:cNvSpPr txBox="1">
            <a:spLocks noGrp="1"/>
          </p:cNvSpPr>
          <p:nvPr>
            <p:ph type="body" idx="1"/>
          </p:nvPr>
        </p:nvSpPr>
        <p:spPr>
          <a:xfrm>
            <a:off x="628650" y="168595"/>
            <a:ext cx="4581900" cy="566700"/>
          </a:xfrm>
          <a:prstGeom prst="rect">
            <a:avLst/>
          </a:prstGeom>
          <a:noFill/>
          <a:ln>
            <a:noFill/>
          </a:ln>
        </p:spPr>
        <p:txBody>
          <a:bodyPr spcFirstLastPara="1" wrap="square" lIns="91425" tIns="91425" rIns="91425" bIns="91425" anchor="t" anchorCtr="0">
            <a:noAutofit/>
          </a:bodyPr>
          <a:lstStyle>
            <a:lvl1pPr marL="457200" lvl="0" indent="-228600" algn="l" rtl="0">
              <a:lnSpc>
                <a:spcPct val="90000"/>
              </a:lnSpc>
              <a:spcBef>
                <a:spcPts val="300"/>
              </a:spcBef>
              <a:spcAft>
                <a:spcPts val="0"/>
              </a:spcAft>
              <a:buSzPts val="1980"/>
              <a:buNone/>
              <a:defRPr sz="3000" b="1" i="0">
                <a:latin typeface="Proxima Nova Extrabold"/>
                <a:ea typeface="Proxima Nova Extrabold"/>
                <a:cs typeface="Proxima Nova Extrabold"/>
                <a:sym typeface="Proxima Nova Extrabold"/>
              </a:defRPr>
            </a:lvl1pPr>
            <a:lvl2pPr marL="914400" lvl="1" indent="-326390" algn="l" rtl="0">
              <a:lnSpc>
                <a:spcPct val="90000"/>
              </a:lnSpc>
              <a:spcBef>
                <a:spcPts val="300"/>
              </a:spcBef>
              <a:spcAft>
                <a:spcPts val="0"/>
              </a:spcAft>
              <a:buSzPts val="1540"/>
              <a:buChar char="•"/>
              <a:defRPr/>
            </a:lvl2pPr>
            <a:lvl3pPr marL="1371600" lvl="2" indent="-342900" algn="l" rtl="0">
              <a:lnSpc>
                <a:spcPct val="90000"/>
              </a:lnSpc>
              <a:spcBef>
                <a:spcPts val="300"/>
              </a:spcBef>
              <a:spcAft>
                <a:spcPts val="0"/>
              </a:spcAft>
              <a:buSzPts val="1800"/>
              <a:buChar char="•"/>
              <a:defRPr/>
            </a:lvl3pPr>
            <a:lvl4pPr marL="1828800" lvl="3" indent="-323850" algn="l" rtl="0">
              <a:lnSpc>
                <a:spcPct val="90000"/>
              </a:lnSpc>
              <a:spcBef>
                <a:spcPts val="300"/>
              </a:spcBef>
              <a:spcAft>
                <a:spcPts val="0"/>
              </a:spcAft>
              <a:buSzPts val="1500"/>
              <a:buChar char="•"/>
              <a:defRPr/>
            </a:lvl4pPr>
            <a:lvl5pPr marL="2286000" lvl="4" indent="-342900" algn="l" rtl="0">
              <a:lnSpc>
                <a:spcPct val="90000"/>
              </a:lnSpc>
              <a:spcBef>
                <a:spcPts val="3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95" name="Google Shape;95;p21"/>
          <p:cNvSpPr txBox="1">
            <a:spLocks noGrp="1"/>
          </p:cNvSpPr>
          <p:nvPr>
            <p:ph type="body" idx="2"/>
          </p:nvPr>
        </p:nvSpPr>
        <p:spPr>
          <a:xfrm>
            <a:off x="628649" y="655225"/>
            <a:ext cx="4578900" cy="467700"/>
          </a:xfrm>
          <a:prstGeom prst="rect">
            <a:avLst/>
          </a:prstGeom>
          <a:noFill/>
          <a:ln>
            <a:noFill/>
          </a:ln>
        </p:spPr>
        <p:txBody>
          <a:bodyPr spcFirstLastPara="1" wrap="square" lIns="91425" tIns="91425" rIns="91425" bIns="91425" anchor="t" anchorCtr="0">
            <a:noAutofit/>
          </a:bodyPr>
          <a:lstStyle>
            <a:lvl1pPr marL="457200" lvl="0" indent="-228600" algn="l" rtl="0">
              <a:lnSpc>
                <a:spcPct val="90000"/>
              </a:lnSpc>
              <a:spcBef>
                <a:spcPts val="300"/>
              </a:spcBef>
              <a:spcAft>
                <a:spcPts val="0"/>
              </a:spcAft>
              <a:buSzPts val="1980"/>
              <a:buNone/>
              <a:defRPr b="1" i="0">
                <a:solidFill>
                  <a:srgbClr val="9B9898"/>
                </a:solidFill>
                <a:latin typeface="Proxima Nova Semibold"/>
                <a:ea typeface="Proxima Nova Semibold"/>
                <a:cs typeface="Proxima Nova Semibold"/>
                <a:sym typeface="Proxima Nova Semibold"/>
              </a:defRPr>
            </a:lvl1pPr>
            <a:lvl2pPr marL="914400" lvl="1" indent="-326390" algn="l" rtl="0">
              <a:lnSpc>
                <a:spcPct val="90000"/>
              </a:lnSpc>
              <a:spcBef>
                <a:spcPts val="300"/>
              </a:spcBef>
              <a:spcAft>
                <a:spcPts val="0"/>
              </a:spcAft>
              <a:buSzPts val="1540"/>
              <a:buChar char="•"/>
              <a:defRPr/>
            </a:lvl2pPr>
            <a:lvl3pPr marL="1371600" lvl="2" indent="-342900" algn="l" rtl="0">
              <a:lnSpc>
                <a:spcPct val="90000"/>
              </a:lnSpc>
              <a:spcBef>
                <a:spcPts val="300"/>
              </a:spcBef>
              <a:spcAft>
                <a:spcPts val="0"/>
              </a:spcAft>
              <a:buSzPts val="1800"/>
              <a:buChar char="•"/>
              <a:defRPr/>
            </a:lvl3pPr>
            <a:lvl4pPr marL="1828800" lvl="3" indent="-323850" algn="l" rtl="0">
              <a:lnSpc>
                <a:spcPct val="90000"/>
              </a:lnSpc>
              <a:spcBef>
                <a:spcPts val="300"/>
              </a:spcBef>
              <a:spcAft>
                <a:spcPts val="0"/>
              </a:spcAft>
              <a:buSzPts val="1500"/>
              <a:buChar char="•"/>
              <a:defRPr/>
            </a:lvl4pPr>
            <a:lvl5pPr marL="2286000" lvl="4" indent="-342900" algn="l" rtl="0">
              <a:lnSpc>
                <a:spcPct val="90000"/>
              </a:lnSpc>
              <a:spcBef>
                <a:spcPts val="3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96" name="Google Shape;96;p21"/>
          <p:cNvSpPr txBox="1">
            <a:spLocks noGrp="1"/>
          </p:cNvSpPr>
          <p:nvPr>
            <p:ph type="body" idx="3"/>
          </p:nvPr>
        </p:nvSpPr>
        <p:spPr>
          <a:xfrm>
            <a:off x="628649" y="1501673"/>
            <a:ext cx="6546000" cy="23586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900"/>
              </a:spcBef>
              <a:spcAft>
                <a:spcPts val="0"/>
              </a:spcAft>
              <a:buClr>
                <a:schemeClr val="dk1"/>
              </a:buClr>
              <a:buSzPts val="1800"/>
              <a:buFont typeface="Arial"/>
              <a:buNone/>
              <a:defRPr sz="1800"/>
            </a:lvl1pPr>
            <a:lvl2pPr marL="914400" lvl="1" indent="-326390" algn="l" rtl="0">
              <a:lnSpc>
                <a:spcPct val="90000"/>
              </a:lnSpc>
              <a:spcBef>
                <a:spcPts val="300"/>
              </a:spcBef>
              <a:spcAft>
                <a:spcPts val="0"/>
              </a:spcAft>
              <a:buSzPts val="1540"/>
              <a:buChar char="•"/>
              <a:defRPr/>
            </a:lvl2pPr>
            <a:lvl3pPr marL="1371600" lvl="2" indent="-342900" algn="l" rtl="0">
              <a:lnSpc>
                <a:spcPct val="90000"/>
              </a:lnSpc>
              <a:spcBef>
                <a:spcPts val="300"/>
              </a:spcBef>
              <a:spcAft>
                <a:spcPts val="0"/>
              </a:spcAft>
              <a:buSzPts val="1800"/>
              <a:buChar char="•"/>
              <a:defRPr/>
            </a:lvl3pPr>
            <a:lvl4pPr marL="1828800" lvl="3" indent="-323850" algn="l" rtl="0">
              <a:lnSpc>
                <a:spcPct val="90000"/>
              </a:lnSpc>
              <a:spcBef>
                <a:spcPts val="300"/>
              </a:spcBef>
              <a:spcAft>
                <a:spcPts val="0"/>
              </a:spcAft>
              <a:buSzPts val="1500"/>
              <a:buChar char="•"/>
              <a:defRPr/>
            </a:lvl4pPr>
            <a:lvl5pPr marL="2286000" lvl="4" indent="-342900" algn="l" rtl="0">
              <a:lnSpc>
                <a:spcPct val="90000"/>
              </a:lnSpc>
              <a:spcBef>
                <a:spcPts val="3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pic>
        <p:nvPicPr>
          <p:cNvPr id="97" name="Google Shape;97;p21"/>
          <p:cNvPicPr preferRelativeResize="0"/>
          <p:nvPr/>
        </p:nvPicPr>
        <p:blipFill rotWithShape="1">
          <a:blip r:embed="rId2">
            <a:alphaModFix/>
          </a:blip>
          <a:srcRect/>
          <a:stretch/>
        </p:blipFill>
        <p:spPr>
          <a:xfrm>
            <a:off x="420933" y="242534"/>
            <a:ext cx="207714" cy="322169"/>
          </a:xfrm>
          <a:prstGeom prst="rect">
            <a:avLst/>
          </a:prstGeom>
          <a:noFill/>
          <a:ln>
            <a:noFill/>
          </a:ln>
        </p:spPr>
      </p:pic>
      <p:sp>
        <p:nvSpPr>
          <p:cNvPr id="98" name="Google Shape;98;p21"/>
          <p:cNvSpPr txBox="1"/>
          <p:nvPr/>
        </p:nvSpPr>
        <p:spPr>
          <a:xfrm>
            <a:off x="480701" y="954992"/>
            <a:ext cx="0" cy="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2400" b="1" i="0" u="none" strike="noStrike" cap="none">
              <a:solidFill>
                <a:srgbClr val="9B9898"/>
              </a:solidFill>
              <a:latin typeface="Proxima Nova Semibold"/>
              <a:ea typeface="Proxima Nova Semibold"/>
              <a:cs typeface="Proxima Nova Semibold"/>
              <a:sym typeface="Proxima Nova Semibo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Titel en object" type="obj">
  <p:cSld name="OBJECT">
    <p:spTree>
      <p:nvGrpSpPr>
        <p:cNvPr id="1" name="Shape 99"/>
        <p:cNvGrpSpPr/>
        <p:nvPr/>
      </p:nvGrpSpPr>
      <p:grpSpPr>
        <a:xfrm>
          <a:off x="0" y="0"/>
          <a:ext cx="0" cy="0"/>
          <a:chOff x="0" y="0"/>
          <a:chExt cx="0" cy="0"/>
        </a:xfrm>
      </p:grpSpPr>
      <p:sp>
        <p:nvSpPr>
          <p:cNvPr id="100" name="Google Shape;100;p22"/>
          <p:cNvSpPr txBox="1">
            <a:spLocks noGrp="1"/>
          </p:cNvSpPr>
          <p:nvPr>
            <p:ph type="title"/>
          </p:nvPr>
        </p:nvSpPr>
        <p:spPr>
          <a:xfrm>
            <a:off x="457200" y="205979"/>
            <a:ext cx="8229600" cy="857400"/>
          </a:xfrm>
          <a:prstGeom prst="rect">
            <a:avLst/>
          </a:prstGeom>
          <a:noFill/>
          <a:ln>
            <a:noFill/>
          </a:ln>
        </p:spPr>
        <p:txBody>
          <a:bodyPr spcFirstLastPara="1" wrap="square" lIns="91425" tIns="45700" rIns="91425" bIns="45700" anchor="ctr" anchorCtr="0">
            <a:noAutofit/>
          </a:bodyPr>
          <a:lstStyle>
            <a:lvl1pPr lvl="0" algn="l" rtl="0">
              <a:lnSpc>
                <a:spcPct val="102702"/>
              </a:lnSpc>
              <a:spcBef>
                <a:spcPts val="0"/>
              </a:spcBef>
              <a:spcAft>
                <a:spcPts val="0"/>
              </a:spcAft>
              <a:buClr>
                <a:schemeClr val="dk1"/>
              </a:buClr>
              <a:buSzPts val="4400"/>
              <a:buFont typeface="Calibri"/>
              <a:buNone/>
              <a:defRPr b="1"/>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01" name="Google Shape;101;p22"/>
          <p:cNvSpPr txBox="1">
            <a:spLocks noGrp="1"/>
          </p:cNvSpPr>
          <p:nvPr>
            <p:ph type="body" idx="1"/>
          </p:nvPr>
        </p:nvSpPr>
        <p:spPr>
          <a:xfrm>
            <a:off x="457200" y="1200151"/>
            <a:ext cx="8229600" cy="3110400"/>
          </a:xfrm>
          <a:prstGeom prst="rect">
            <a:avLst/>
          </a:prstGeom>
          <a:noFill/>
          <a:ln>
            <a:noFill/>
          </a:ln>
        </p:spPr>
        <p:txBody>
          <a:bodyPr spcFirstLastPara="1" wrap="square" lIns="91425" tIns="45700" rIns="91425" bIns="45700" anchor="t" anchorCtr="0">
            <a:noAutofit/>
          </a:bodyPr>
          <a:lstStyle>
            <a:lvl1pPr marL="457200" lvl="0" indent="-411480" algn="l" rtl="0">
              <a:lnSpc>
                <a:spcPct val="90000"/>
              </a:lnSpc>
              <a:spcBef>
                <a:spcPts val="640"/>
              </a:spcBef>
              <a:spcAft>
                <a:spcPts val="0"/>
              </a:spcAft>
              <a:buClr>
                <a:schemeClr val="dk1"/>
              </a:buClr>
              <a:buSzPts val="2880"/>
              <a:buFont typeface="Calibri"/>
              <a:buChar char="•"/>
              <a:defRPr/>
            </a:lvl1pPr>
            <a:lvl2pPr marL="914400" lvl="1" indent="-406400" algn="l" rtl="0">
              <a:lnSpc>
                <a:spcPct val="90000"/>
              </a:lnSpc>
              <a:spcBef>
                <a:spcPts val="560"/>
              </a:spcBef>
              <a:spcAft>
                <a:spcPts val="0"/>
              </a:spcAft>
              <a:buClr>
                <a:schemeClr val="dk1"/>
              </a:buClr>
              <a:buSzPts val="2800"/>
              <a:buFont typeface="Courier New"/>
              <a:buChar char="o"/>
              <a:defRPr/>
            </a:lvl2pPr>
            <a:lvl3pPr marL="1371600" lvl="2" indent="-381000" algn="l" rtl="0">
              <a:lnSpc>
                <a:spcPct val="90000"/>
              </a:lnSpc>
              <a:spcBef>
                <a:spcPts val="480"/>
              </a:spcBef>
              <a:spcAft>
                <a:spcPts val="0"/>
              </a:spcAft>
              <a:buClr>
                <a:schemeClr val="dk1"/>
              </a:buClr>
              <a:buSzPts val="2400"/>
              <a:buFont typeface="Arial"/>
              <a:buChar char="•"/>
              <a:defRPr/>
            </a:lvl3pPr>
            <a:lvl4pPr marL="1828800" lvl="3" indent="-342900" algn="l" rtl="0">
              <a:lnSpc>
                <a:spcPct val="90000"/>
              </a:lnSpc>
              <a:spcBef>
                <a:spcPts val="360"/>
              </a:spcBef>
              <a:spcAft>
                <a:spcPts val="0"/>
              </a:spcAft>
              <a:buClr>
                <a:schemeClr val="dk1"/>
              </a:buClr>
              <a:buSzPts val="1800"/>
              <a:buChar char="●"/>
              <a:defRPr/>
            </a:lvl4pPr>
            <a:lvl5pPr marL="2286000" lvl="4" indent="-342900" algn="l" rtl="0">
              <a:lnSpc>
                <a:spcPct val="90000"/>
              </a:lnSpc>
              <a:spcBef>
                <a:spcPts val="360"/>
              </a:spcBef>
              <a:spcAft>
                <a:spcPts val="0"/>
              </a:spcAft>
              <a:buClr>
                <a:schemeClr val="dk1"/>
              </a:buClr>
              <a:buSzPts val="1800"/>
              <a:buChar char="○"/>
              <a:defRPr/>
            </a:lvl5pPr>
            <a:lvl6pPr marL="2743200" lvl="5" indent="-342900" algn="l" rtl="0">
              <a:lnSpc>
                <a:spcPct val="90000"/>
              </a:lnSpc>
              <a:spcBef>
                <a:spcPts val="360"/>
              </a:spcBef>
              <a:spcAft>
                <a:spcPts val="0"/>
              </a:spcAft>
              <a:buClr>
                <a:schemeClr val="dk1"/>
              </a:buClr>
              <a:buSzPts val="1800"/>
              <a:buChar char="■"/>
              <a:defRPr/>
            </a:lvl6pPr>
            <a:lvl7pPr marL="3200400" lvl="6" indent="-342900" algn="l" rtl="0">
              <a:lnSpc>
                <a:spcPct val="90000"/>
              </a:lnSpc>
              <a:spcBef>
                <a:spcPts val="360"/>
              </a:spcBef>
              <a:spcAft>
                <a:spcPts val="0"/>
              </a:spcAft>
              <a:buClr>
                <a:schemeClr val="dk1"/>
              </a:buClr>
              <a:buSzPts val="1800"/>
              <a:buChar char="●"/>
              <a:defRPr/>
            </a:lvl7pPr>
            <a:lvl8pPr marL="3657600" lvl="7" indent="-342900" algn="l" rtl="0">
              <a:lnSpc>
                <a:spcPct val="90000"/>
              </a:lnSpc>
              <a:spcBef>
                <a:spcPts val="360"/>
              </a:spcBef>
              <a:spcAft>
                <a:spcPts val="0"/>
              </a:spcAft>
              <a:buClr>
                <a:schemeClr val="dk1"/>
              </a:buClr>
              <a:buSzPts val="1800"/>
              <a:buChar char="○"/>
              <a:defRPr/>
            </a:lvl8pPr>
            <a:lvl9pPr marL="4114800" lvl="8" indent="-342900" algn="l" rtl="0">
              <a:lnSpc>
                <a:spcPct val="90000"/>
              </a:lnSpc>
              <a:spcBef>
                <a:spcPts val="360"/>
              </a:spcBef>
              <a:spcAft>
                <a:spcPts val="0"/>
              </a:spcAft>
              <a:buClr>
                <a:schemeClr val="dk1"/>
              </a:buClr>
              <a:buSzPts val="1800"/>
              <a:buChar char="■"/>
              <a:defRPr/>
            </a:lvl9pPr>
          </a:lstStyle>
          <a:p>
            <a:endParaRPr/>
          </a:p>
        </p:txBody>
      </p:sp>
      <p:sp>
        <p:nvSpPr>
          <p:cNvPr id="102" name="Google Shape;102;p22"/>
          <p:cNvSpPr txBox="1">
            <a:spLocks noGrp="1"/>
          </p:cNvSpPr>
          <p:nvPr>
            <p:ph type="sldNum" idx="12"/>
          </p:nvPr>
        </p:nvSpPr>
        <p:spPr>
          <a:xfrm>
            <a:off x="6552947" y="4731990"/>
            <a:ext cx="2133600" cy="273900"/>
          </a:xfrm>
          <a:prstGeom prst="rect">
            <a:avLst/>
          </a:prstGeom>
          <a:noFill/>
          <a:ln>
            <a:noFill/>
          </a:ln>
        </p:spPr>
        <p:txBody>
          <a:bodyPr spcFirstLastPara="1" wrap="square" lIns="91425" tIns="45700" rIns="91425" bIns="45700" anchor="ctr" anchorCtr="0">
            <a:noAutofit/>
          </a:bodyPr>
          <a:lstStyle>
            <a:lvl1pPr marL="0" lvl="0" indent="0" algn="r" rtl="0">
              <a:lnSpc>
                <a:spcPct val="100000"/>
              </a:lnSpc>
              <a:spcBef>
                <a:spcPts val="0"/>
              </a:spcBef>
              <a:spcAft>
                <a:spcPts val="0"/>
              </a:spcAft>
              <a:buSzPts val="900"/>
              <a:buNone/>
              <a:defRPr sz="900" b="0" i="0" u="none" strike="noStrike" cap="none">
                <a:solidFill>
                  <a:srgbClr val="7F7F7F"/>
                </a:solidFill>
                <a:latin typeface="Arial"/>
                <a:ea typeface="Arial"/>
                <a:cs typeface="Arial"/>
                <a:sym typeface="Arial"/>
              </a:defRPr>
            </a:lvl1pPr>
            <a:lvl2pPr marL="0" lvl="1" indent="0" algn="r" rtl="0">
              <a:lnSpc>
                <a:spcPct val="100000"/>
              </a:lnSpc>
              <a:spcBef>
                <a:spcPts val="0"/>
              </a:spcBef>
              <a:spcAft>
                <a:spcPts val="0"/>
              </a:spcAft>
              <a:buSzPts val="900"/>
              <a:buNone/>
              <a:defRPr sz="900" b="0" i="0" u="none" strike="noStrike" cap="none">
                <a:solidFill>
                  <a:srgbClr val="7F7F7F"/>
                </a:solidFill>
                <a:latin typeface="Arial"/>
                <a:ea typeface="Arial"/>
                <a:cs typeface="Arial"/>
                <a:sym typeface="Arial"/>
              </a:defRPr>
            </a:lvl2pPr>
            <a:lvl3pPr marL="0" lvl="2" indent="0" algn="r" rtl="0">
              <a:lnSpc>
                <a:spcPct val="100000"/>
              </a:lnSpc>
              <a:spcBef>
                <a:spcPts val="0"/>
              </a:spcBef>
              <a:spcAft>
                <a:spcPts val="0"/>
              </a:spcAft>
              <a:buSzPts val="900"/>
              <a:buNone/>
              <a:defRPr sz="900" b="0" i="0" u="none" strike="noStrike" cap="none">
                <a:solidFill>
                  <a:srgbClr val="7F7F7F"/>
                </a:solidFill>
                <a:latin typeface="Arial"/>
                <a:ea typeface="Arial"/>
                <a:cs typeface="Arial"/>
                <a:sym typeface="Arial"/>
              </a:defRPr>
            </a:lvl3pPr>
            <a:lvl4pPr marL="0" lvl="3" indent="0" algn="r" rtl="0">
              <a:lnSpc>
                <a:spcPct val="100000"/>
              </a:lnSpc>
              <a:spcBef>
                <a:spcPts val="0"/>
              </a:spcBef>
              <a:spcAft>
                <a:spcPts val="0"/>
              </a:spcAft>
              <a:buSzPts val="900"/>
              <a:buNone/>
              <a:defRPr sz="900" b="0" i="0" u="none" strike="noStrike" cap="none">
                <a:solidFill>
                  <a:srgbClr val="7F7F7F"/>
                </a:solidFill>
                <a:latin typeface="Arial"/>
                <a:ea typeface="Arial"/>
                <a:cs typeface="Arial"/>
                <a:sym typeface="Arial"/>
              </a:defRPr>
            </a:lvl4pPr>
            <a:lvl5pPr marL="0" lvl="4" indent="0" algn="r" rtl="0">
              <a:lnSpc>
                <a:spcPct val="100000"/>
              </a:lnSpc>
              <a:spcBef>
                <a:spcPts val="0"/>
              </a:spcBef>
              <a:spcAft>
                <a:spcPts val="0"/>
              </a:spcAft>
              <a:buSzPts val="900"/>
              <a:buNone/>
              <a:defRPr sz="900" b="0" i="0" u="none" strike="noStrike" cap="none">
                <a:solidFill>
                  <a:srgbClr val="7F7F7F"/>
                </a:solidFill>
                <a:latin typeface="Arial"/>
                <a:ea typeface="Arial"/>
                <a:cs typeface="Arial"/>
                <a:sym typeface="Arial"/>
              </a:defRPr>
            </a:lvl5pPr>
            <a:lvl6pPr marL="0" lvl="5" indent="0" algn="r" rtl="0">
              <a:lnSpc>
                <a:spcPct val="100000"/>
              </a:lnSpc>
              <a:spcBef>
                <a:spcPts val="0"/>
              </a:spcBef>
              <a:spcAft>
                <a:spcPts val="0"/>
              </a:spcAft>
              <a:buSzPts val="900"/>
              <a:buNone/>
              <a:defRPr sz="900" b="0" i="0" u="none" strike="noStrike" cap="none">
                <a:solidFill>
                  <a:srgbClr val="7F7F7F"/>
                </a:solidFill>
                <a:latin typeface="Arial"/>
                <a:ea typeface="Arial"/>
                <a:cs typeface="Arial"/>
                <a:sym typeface="Arial"/>
              </a:defRPr>
            </a:lvl6pPr>
            <a:lvl7pPr marL="0" lvl="6" indent="0" algn="r" rtl="0">
              <a:lnSpc>
                <a:spcPct val="100000"/>
              </a:lnSpc>
              <a:spcBef>
                <a:spcPts val="0"/>
              </a:spcBef>
              <a:spcAft>
                <a:spcPts val="0"/>
              </a:spcAft>
              <a:buSzPts val="900"/>
              <a:buNone/>
              <a:defRPr sz="900" b="0" i="0" u="none" strike="noStrike" cap="none">
                <a:solidFill>
                  <a:srgbClr val="7F7F7F"/>
                </a:solidFill>
                <a:latin typeface="Arial"/>
                <a:ea typeface="Arial"/>
                <a:cs typeface="Arial"/>
                <a:sym typeface="Arial"/>
              </a:defRPr>
            </a:lvl7pPr>
            <a:lvl8pPr marL="0" lvl="7" indent="0" algn="r" rtl="0">
              <a:lnSpc>
                <a:spcPct val="100000"/>
              </a:lnSpc>
              <a:spcBef>
                <a:spcPts val="0"/>
              </a:spcBef>
              <a:spcAft>
                <a:spcPts val="0"/>
              </a:spcAft>
              <a:buSzPts val="900"/>
              <a:buNone/>
              <a:defRPr sz="900" b="0" i="0" u="none" strike="noStrike" cap="none">
                <a:solidFill>
                  <a:srgbClr val="7F7F7F"/>
                </a:solidFill>
                <a:latin typeface="Arial"/>
                <a:ea typeface="Arial"/>
                <a:cs typeface="Arial"/>
                <a:sym typeface="Arial"/>
              </a:defRPr>
            </a:lvl8pPr>
            <a:lvl9pPr marL="0" lvl="8" indent="0" algn="r" rtl="0">
              <a:lnSpc>
                <a:spcPct val="100000"/>
              </a:lnSpc>
              <a:spcBef>
                <a:spcPts val="0"/>
              </a:spcBef>
              <a:spcAft>
                <a:spcPts val="0"/>
              </a:spcAft>
              <a:buSzPts val="900"/>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‹nr.›</a:t>
            </a:fld>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matchingName="1_Content Slide" type="tx">
  <p:cSld name="TITLE_AND_BODY">
    <p:spTree>
      <p:nvGrpSpPr>
        <p:cNvPr id="1" name="Shape 103"/>
        <p:cNvGrpSpPr/>
        <p:nvPr/>
      </p:nvGrpSpPr>
      <p:grpSpPr>
        <a:xfrm>
          <a:off x="0" y="0"/>
          <a:ext cx="0" cy="0"/>
          <a:chOff x="0" y="0"/>
          <a:chExt cx="0" cy="0"/>
        </a:xfrm>
      </p:grpSpPr>
      <p:pic>
        <p:nvPicPr>
          <p:cNvPr id="104" name="Google Shape;104;p23" descr="Billede 6"/>
          <p:cNvPicPr preferRelativeResize="0"/>
          <p:nvPr/>
        </p:nvPicPr>
        <p:blipFill rotWithShape="1">
          <a:blip r:embed="rId2">
            <a:alphaModFix/>
          </a:blip>
          <a:srcRect/>
          <a:stretch/>
        </p:blipFill>
        <p:spPr>
          <a:xfrm>
            <a:off x="-1" y="1"/>
            <a:ext cx="9080342" cy="5107692"/>
          </a:xfrm>
          <a:prstGeom prst="rect">
            <a:avLst/>
          </a:prstGeom>
          <a:noFill/>
          <a:ln>
            <a:noFill/>
          </a:ln>
        </p:spPr>
      </p:pic>
      <p:sp>
        <p:nvSpPr>
          <p:cNvPr id="105" name="Google Shape;105;p23"/>
          <p:cNvSpPr txBox="1">
            <a:spLocks noGrp="1"/>
          </p:cNvSpPr>
          <p:nvPr>
            <p:ph type="title"/>
          </p:nvPr>
        </p:nvSpPr>
        <p:spPr>
          <a:xfrm>
            <a:off x="441000" y="2743500"/>
            <a:ext cx="7380600" cy="738300"/>
          </a:xfrm>
          <a:prstGeom prst="rect">
            <a:avLst/>
          </a:prstGeom>
          <a:noFill/>
          <a:ln>
            <a:noFill/>
          </a:ln>
        </p:spPr>
        <p:txBody>
          <a:bodyPr spcFirstLastPara="1" wrap="square" lIns="91425" tIns="91425" rIns="91425" bIns="91425" anchor="b" anchorCtr="0">
            <a:noAutofit/>
          </a:bodyPr>
          <a:lstStyle>
            <a:lvl1pPr lvl="0" algn="l" rtl="0">
              <a:lnSpc>
                <a:spcPct val="102702"/>
              </a:lnSpc>
              <a:spcBef>
                <a:spcPts val="0"/>
              </a:spcBef>
              <a:spcAft>
                <a:spcPts val="0"/>
              </a:spcAft>
              <a:buSzPts val="3700"/>
              <a:buNone/>
              <a:defRPr sz="4050" b="1">
                <a:solidFill>
                  <a:srgbClr val="535353"/>
                </a:solidFill>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06" name="Google Shape;106;p23"/>
          <p:cNvSpPr txBox="1">
            <a:spLocks noGrp="1"/>
          </p:cNvSpPr>
          <p:nvPr>
            <p:ph type="sldNum" idx="12"/>
          </p:nvPr>
        </p:nvSpPr>
        <p:spPr>
          <a:xfrm>
            <a:off x="5944611" y="4752000"/>
            <a:ext cx="540000" cy="2700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‹nr.›</a:t>
            </a:fld>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Slide dots">
  <p:cSld name="Slide dots">
    <p:spTree>
      <p:nvGrpSpPr>
        <p:cNvPr id="1" name="Shape 107"/>
        <p:cNvGrpSpPr/>
        <p:nvPr/>
      </p:nvGrpSpPr>
      <p:grpSpPr>
        <a:xfrm>
          <a:off x="0" y="0"/>
          <a:ext cx="0" cy="0"/>
          <a:chOff x="0" y="0"/>
          <a:chExt cx="0" cy="0"/>
        </a:xfrm>
      </p:grpSpPr>
      <p:pic>
        <p:nvPicPr>
          <p:cNvPr id="108" name="Google Shape;108;p24"/>
          <p:cNvPicPr preferRelativeResize="0"/>
          <p:nvPr/>
        </p:nvPicPr>
        <p:blipFill rotWithShape="1">
          <a:blip r:embed="rId2">
            <a:alphaModFix amt="3000"/>
          </a:blip>
          <a:srcRect/>
          <a:stretch/>
        </p:blipFill>
        <p:spPr>
          <a:xfrm>
            <a:off x="4396154" y="244720"/>
            <a:ext cx="4514850" cy="4514850"/>
          </a:xfrm>
          <a:prstGeom prst="rect">
            <a:avLst/>
          </a:prstGeom>
          <a:noFill/>
          <a:ln>
            <a:noFill/>
          </a:ln>
        </p:spPr>
      </p:pic>
      <p:sp>
        <p:nvSpPr>
          <p:cNvPr id="109" name="Google Shape;109;p24"/>
          <p:cNvSpPr txBox="1"/>
          <p:nvPr/>
        </p:nvSpPr>
        <p:spPr>
          <a:xfrm>
            <a:off x="1296237" y="-75363"/>
            <a:ext cx="0" cy="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2400" b="1" i="0" u="none" strike="noStrike" cap="none">
              <a:solidFill>
                <a:srgbClr val="9B9898"/>
              </a:solidFill>
              <a:latin typeface="Proxima Nova Semibold"/>
              <a:ea typeface="Proxima Nova Semibold"/>
              <a:cs typeface="Proxima Nova Semibold"/>
              <a:sym typeface="Proxima Nova Semibold"/>
            </a:endParaRPr>
          </a:p>
        </p:txBody>
      </p:sp>
      <p:sp>
        <p:nvSpPr>
          <p:cNvPr id="110" name="Google Shape;110;p24"/>
          <p:cNvSpPr txBox="1"/>
          <p:nvPr/>
        </p:nvSpPr>
        <p:spPr>
          <a:xfrm>
            <a:off x="2133600" y="2038350"/>
            <a:ext cx="0" cy="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2400" b="1" i="0" u="none" strike="noStrike" cap="none">
              <a:solidFill>
                <a:srgbClr val="9B9898"/>
              </a:solidFill>
              <a:latin typeface="Proxima Nova Semibold"/>
              <a:ea typeface="Proxima Nova Semibold"/>
              <a:cs typeface="Proxima Nova Semibold"/>
              <a:sym typeface="Proxima Nova Semibold"/>
            </a:endParaRPr>
          </a:p>
        </p:txBody>
      </p:sp>
      <p:sp>
        <p:nvSpPr>
          <p:cNvPr id="111" name="Google Shape;111;p24"/>
          <p:cNvSpPr txBox="1"/>
          <p:nvPr/>
        </p:nvSpPr>
        <p:spPr>
          <a:xfrm>
            <a:off x="1781175" y="4819650"/>
            <a:ext cx="0" cy="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2400" b="1" i="0" u="none" strike="noStrike" cap="none">
              <a:solidFill>
                <a:srgbClr val="9B9898"/>
              </a:solidFill>
              <a:latin typeface="Proxima Nova Semibold"/>
              <a:ea typeface="Proxima Nova Semibold"/>
              <a:cs typeface="Proxima Nova Semibold"/>
              <a:sym typeface="Proxima Nova Semibold"/>
            </a:endParaRPr>
          </a:p>
        </p:txBody>
      </p:sp>
      <p:sp>
        <p:nvSpPr>
          <p:cNvPr id="112" name="Google Shape;112;p24"/>
          <p:cNvSpPr txBox="1"/>
          <p:nvPr/>
        </p:nvSpPr>
        <p:spPr>
          <a:xfrm>
            <a:off x="1514789" y="414494"/>
            <a:ext cx="0" cy="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2400" b="1" i="0" u="none" strike="noStrike" cap="none">
              <a:solidFill>
                <a:srgbClr val="9B9898"/>
              </a:solidFill>
              <a:latin typeface="Proxima Nova Semibold"/>
              <a:ea typeface="Proxima Nova Semibold"/>
              <a:cs typeface="Proxima Nova Semibold"/>
              <a:sym typeface="Proxima Nova Semibold"/>
            </a:endParaRPr>
          </a:p>
        </p:txBody>
      </p:sp>
      <p:sp>
        <p:nvSpPr>
          <p:cNvPr id="113" name="Google Shape;113;p24"/>
          <p:cNvSpPr txBox="1">
            <a:spLocks noGrp="1"/>
          </p:cNvSpPr>
          <p:nvPr>
            <p:ph type="body" idx="1"/>
          </p:nvPr>
        </p:nvSpPr>
        <p:spPr>
          <a:xfrm>
            <a:off x="628650" y="168595"/>
            <a:ext cx="4581900" cy="566700"/>
          </a:xfrm>
          <a:prstGeom prst="rect">
            <a:avLst/>
          </a:prstGeom>
          <a:noFill/>
          <a:ln>
            <a:noFill/>
          </a:ln>
        </p:spPr>
        <p:txBody>
          <a:bodyPr spcFirstLastPara="1" wrap="square" lIns="91425" tIns="91425" rIns="91425" bIns="91425" anchor="t" anchorCtr="0">
            <a:noAutofit/>
          </a:bodyPr>
          <a:lstStyle>
            <a:lvl1pPr marL="457200" lvl="0" indent="-228600" algn="l" rtl="0">
              <a:lnSpc>
                <a:spcPct val="90000"/>
              </a:lnSpc>
              <a:spcBef>
                <a:spcPts val="300"/>
              </a:spcBef>
              <a:spcAft>
                <a:spcPts val="0"/>
              </a:spcAft>
              <a:buSzPts val="1980"/>
              <a:buNone/>
              <a:defRPr sz="3000" b="1" i="0">
                <a:latin typeface="Proxima Nova Extrabold"/>
                <a:ea typeface="Proxima Nova Extrabold"/>
                <a:cs typeface="Proxima Nova Extrabold"/>
                <a:sym typeface="Proxima Nova Extrabold"/>
              </a:defRPr>
            </a:lvl1pPr>
            <a:lvl2pPr marL="914400" lvl="1" indent="-326390" algn="l" rtl="0">
              <a:lnSpc>
                <a:spcPct val="90000"/>
              </a:lnSpc>
              <a:spcBef>
                <a:spcPts val="300"/>
              </a:spcBef>
              <a:spcAft>
                <a:spcPts val="0"/>
              </a:spcAft>
              <a:buSzPts val="1540"/>
              <a:buChar char="•"/>
              <a:defRPr/>
            </a:lvl2pPr>
            <a:lvl3pPr marL="1371600" lvl="2" indent="-342900" algn="l" rtl="0">
              <a:lnSpc>
                <a:spcPct val="90000"/>
              </a:lnSpc>
              <a:spcBef>
                <a:spcPts val="300"/>
              </a:spcBef>
              <a:spcAft>
                <a:spcPts val="0"/>
              </a:spcAft>
              <a:buSzPts val="1800"/>
              <a:buChar char="•"/>
              <a:defRPr/>
            </a:lvl3pPr>
            <a:lvl4pPr marL="1828800" lvl="3" indent="-323850" algn="l" rtl="0">
              <a:lnSpc>
                <a:spcPct val="90000"/>
              </a:lnSpc>
              <a:spcBef>
                <a:spcPts val="300"/>
              </a:spcBef>
              <a:spcAft>
                <a:spcPts val="0"/>
              </a:spcAft>
              <a:buSzPts val="1500"/>
              <a:buChar char="•"/>
              <a:defRPr/>
            </a:lvl4pPr>
            <a:lvl5pPr marL="2286000" lvl="4" indent="-342900" algn="l" rtl="0">
              <a:lnSpc>
                <a:spcPct val="90000"/>
              </a:lnSpc>
              <a:spcBef>
                <a:spcPts val="3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114" name="Google Shape;114;p24"/>
          <p:cNvSpPr txBox="1">
            <a:spLocks noGrp="1"/>
          </p:cNvSpPr>
          <p:nvPr>
            <p:ph type="body" idx="2"/>
          </p:nvPr>
        </p:nvSpPr>
        <p:spPr>
          <a:xfrm>
            <a:off x="628649" y="655225"/>
            <a:ext cx="4578900" cy="467700"/>
          </a:xfrm>
          <a:prstGeom prst="rect">
            <a:avLst/>
          </a:prstGeom>
          <a:noFill/>
          <a:ln>
            <a:noFill/>
          </a:ln>
        </p:spPr>
        <p:txBody>
          <a:bodyPr spcFirstLastPara="1" wrap="square" lIns="91425" tIns="91425" rIns="91425" bIns="91425" anchor="t" anchorCtr="0">
            <a:noAutofit/>
          </a:bodyPr>
          <a:lstStyle>
            <a:lvl1pPr marL="457200" lvl="0" indent="-228600" algn="l" rtl="0">
              <a:lnSpc>
                <a:spcPct val="90000"/>
              </a:lnSpc>
              <a:spcBef>
                <a:spcPts val="300"/>
              </a:spcBef>
              <a:spcAft>
                <a:spcPts val="0"/>
              </a:spcAft>
              <a:buSzPts val="1980"/>
              <a:buNone/>
              <a:defRPr b="1" i="0">
                <a:solidFill>
                  <a:srgbClr val="9B9898"/>
                </a:solidFill>
                <a:latin typeface="Proxima Nova Semibold"/>
                <a:ea typeface="Proxima Nova Semibold"/>
                <a:cs typeface="Proxima Nova Semibold"/>
                <a:sym typeface="Proxima Nova Semibold"/>
              </a:defRPr>
            </a:lvl1pPr>
            <a:lvl2pPr marL="914400" lvl="1" indent="-326390" algn="l" rtl="0">
              <a:lnSpc>
                <a:spcPct val="90000"/>
              </a:lnSpc>
              <a:spcBef>
                <a:spcPts val="300"/>
              </a:spcBef>
              <a:spcAft>
                <a:spcPts val="0"/>
              </a:spcAft>
              <a:buSzPts val="1540"/>
              <a:buChar char="•"/>
              <a:defRPr/>
            </a:lvl2pPr>
            <a:lvl3pPr marL="1371600" lvl="2" indent="-342900" algn="l" rtl="0">
              <a:lnSpc>
                <a:spcPct val="90000"/>
              </a:lnSpc>
              <a:spcBef>
                <a:spcPts val="300"/>
              </a:spcBef>
              <a:spcAft>
                <a:spcPts val="0"/>
              </a:spcAft>
              <a:buSzPts val="1800"/>
              <a:buChar char="•"/>
              <a:defRPr/>
            </a:lvl3pPr>
            <a:lvl4pPr marL="1828800" lvl="3" indent="-323850" algn="l" rtl="0">
              <a:lnSpc>
                <a:spcPct val="90000"/>
              </a:lnSpc>
              <a:spcBef>
                <a:spcPts val="300"/>
              </a:spcBef>
              <a:spcAft>
                <a:spcPts val="0"/>
              </a:spcAft>
              <a:buSzPts val="1500"/>
              <a:buChar char="•"/>
              <a:defRPr/>
            </a:lvl4pPr>
            <a:lvl5pPr marL="2286000" lvl="4" indent="-342900" algn="l" rtl="0">
              <a:lnSpc>
                <a:spcPct val="90000"/>
              </a:lnSpc>
              <a:spcBef>
                <a:spcPts val="3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115" name="Google Shape;115;p24"/>
          <p:cNvSpPr txBox="1">
            <a:spLocks noGrp="1"/>
          </p:cNvSpPr>
          <p:nvPr>
            <p:ph type="body" idx="3"/>
          </p:nvPr>
        </p:nvSpPr>
        <p:spPr>
          <a:xfrm>
            <a:off x="628649" y="1501673"/>
            <a:ext cx="6546000" cy="2358600"/>
          </a:xfrm>
          <a:prstGeom prst="rect">
            <a:avLst/>
          </a:prstGeom>
          <a:noFill/>
          <a:ln>
            <a:noFill/>
          </a:ln>
        </p:spPr>
        <p:txBody>
          <a:bodyPr spcFirstLastPara="1" wrap="square" lIns="91425" tIns="91425" rIns="91425" bIns="91425" anchor="t" anchorCtr="0">
            <a:noAutofit/>
          </a:bodyPr>
          <a:lstStyle>
            <a:lvl1pPr marL="457200" marR="0" lvl="0" indent="-320040" algn="l" rtl="0">
              <a:lnSpc>
                <a:spcPct val="100000"/>
              </a:lnSpc>
              <a:spcBef>
                <a:spcPts val="900"/>
              </a:spcBef>
              <a:spcAft>
                <a:spcPts val="0"/>
              </a:spcAft>
              <a:buClr>
                <a:schemeClr val="dk1"/>
              </a:buClr>
              <a:buSzPts val="1440"/>
              <a:buFont typeface="Arial"/>
              <a:buChar char="•"/>
              <a:defRPr sz="1800"/>
            </a:lvl1pPr>
            <a:lvl2pPr marL="914400" lvl="1" indent="-326390" algn="l" rtl="0">
              <a:lnSpc>
                <a:spcPct val="90000"/>
              </a:lnSpc>
              <a:spcBef>
                <a:spcPts val="300"/>
              </a:spcBef>
              <a:spcAft>
                <a:spcPts val="0"/>
              </a:spcAft>
              <a:buSzPts val="1540"/>
              <a:buChar char="•"/>
              <a:defRPr/>
            </a:lvl2pPr>
            <a:lvl3pPr marL="1371600" lvl="2" indent="-342900" algn="l" rtl="0">
              <a:lnSpc>
                <a:spcPct val="90000"/>
              </a:lnSpc>
              <a:spcBef>
                <a:spcPts val="300"/>
              </a:spcBef>
              <a:spcAft>
                <a:spcPts val="0"/>
              </a:spcAft>
              <a:buSzPts val="1800"/>
              <a:buChar char="•"/>
              <a:defRPr/>
            </a:lvl3pPr>
            <a:lvl4pPr marL="1828800" lvl="3" indent="-323850" algn="l" rtl="0">
              <a:lnSpc>
                <a:spcPct val="90000"/>
              </a:lnSpc>
              <a:spcBef>
                <a:spcPts val="300"/>
              </a:spcBef>
              <a:spcAft>
                <a:spcPts val="0"/>
              </a:spcAft>
              <a:buSzPts val="1500"/>
              <a:buChar char="•"/>
              <a:defRPr/>
            </a:lvl4pPr>
            <a:lvl5pPr marL="2286000" lvl="4" indent="-342900" algn="l" rtl="0">
              <a:lnSpc>
                <a:spcPct val="90000"/>
              </a:lnSpc>
              <a:spcBef>
                <a:spcPts val="3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pic>
        <p:nvPicPr>
          <p:cNvPr id="116" name="Google Shape;116;p24"/>
          <p:cNvPicPr preferRelativeResize="0"/>
          <p:nvPr/>
        </p:nvPicPr>
        <p:blipFill rotWithShape="1">
          <a:blip r:embed="rId3">
            <a:alphaModFix/>
          </a:blip>
          <a:srcRect/>
          <a:stretch/>
        </p:blipFill>
        <p:spPr>
          <a:xfrm>
            <a:off x="420933" y="242534"/>
            <a:ext cx="207714" cy="322169"/>
          </a:xfrm>
          <a:prstGeom prst="rect">
            <a:avLst/>
          </a:prstGeom>
          <a:noFill/>
          <a:ln>
            <a:noFill/>
          </a:ln>
        </p:spPr>
      </p:pic>
      <p:sp>
        <p:nvSpPr>
          <p:cNvPr id="117" name="Google Shape;117;p24"/>
          <p:cNvSpPr txBox="1"/>
          <p:nvPr/>
        </p:nvSpPr>
        <p:spPr>
          <a:xfrm>
            <a:off x="480701" y="954992"/>
            <a:ext cx="0" cy="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2400" b="1" i="0" u="none" strike="noStrike" cap="none">
              <a:solidFill>
                <a:srgbClr val="9B9898"/>
              </a:solidFill>
              <a:latin typeface="Proxima Nova Semibold"/>
              <a:ea typeface="Proxima Nova Semibold"/>
              <a:cs typeface="Proxima Nova Semibold"/>
              <a:sym typeface="Proxima Nova Semibold"/>
            </a:endParaRPr>
          </a:p>
        </p:txBody>
      </p:sp>
      <p:sp>
        <p:nvSpPr>
          <p:cNvPr id="118" name="Google Shape;118;p24"/>
          <p:cNvSpPr txBox="1"/>
          <p:nvPr/>
        </p:nvSpPr>
        <p:spPr>
          <a:xfrm>
            <a:off x="1232453" y="4800600"/>
            <a:ext cx="0" cy="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2400" b="1" i="0" u="none" strike="noStrike" cap="none">
              <a:solidFill>
                <a:srgbClr val="9B9898"/>
              </a:solidFill>
              <a:latin typeface="Proxima Nova Semibold"/>
              <a:ea typeface="Proxima Nova Semibold"/>
              <a:cs typeface="Proxima Nova Semibold"/>
              <a:sym typeface="Proxima Nova Semibold"/>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Leeg 1">
  <p:cSld name="Leeg_1">
    <p:spTree>
      <p:nvGrpSpPr>
        <p:cNvPr id="1" name="Shape 119"/>
        <p:cNvGrpSpPr/>
        <p:nvPr/>
      </p:nvGrpSpPr>
      <p:grpSpPr>
        <a:xfrm>
          <a:off x="0" y="0"/>
          <a:ext cx="0" cy="0"/>
          <a:chOff x="0" y="0"/>
          <a:chExt cx="0" cy="0"/>
        </a:xfrm>
      </p:grpSpPr>
      <p:sp>
        <p:nvSpPr>
          <p:cNvPr id="120" name="Google Shape;120;p25"/>
          <p:cNvSpPr txBox="1">
            <a:spLocks noGrp="1"/>
          </p:cNvSpPr>
          <p:nvPr>
            <p:ph type="sldNum" idx="12"/>
          </p:nvPr>
        </p:nvSpPr>
        <p:spPr>
          <a:xfrm>
            <a:off x="6876014" y="4752000"/>
            <a:ext cx="2141700" cy="2739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r>
              <a:rPr lang="en"/>
              <a:t>26/03/17 </a:t>
            </a:r>
            <a:r>
              <a:rPr lang="en" b="1"/>
              <a:t>│</a:t>
            </a:r>
            <a:fld id="{00000000-1234-1234-1234-123412341234}" type="slidenum">
              <a:rPr lang="en"/>
              <a:t>‹nr.›</a:t>
            </a:fld>
            <a:endParaRPr/>
          </a:p>
        </p:txBody>
      </p:sp>
      <p:sp>
        <p:nvSpPr>
          <p:cNvPr id="121" name="Google Shape;121;p25"/>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rtl="0">
              <a:lnSpc>
                <a:spcPct val="102702"/>
              </a:lnSpc>
              <a:spcBef>
                <a:spcPts val="0"/>
              </a:spcBef>
              <a:spcAft>
                <a:spcPts val="0"/>
              </a:spcAft>
              <a:buClr>
                <a:schemeClr val="dk1"/>
              </a:buClr>
              <a:buSzPts val="3700"/>
              <a:buNone/>
              <a:defRPr sz="3700" i="0" u="none" strike="noStrike" cap="none">
                <a:solidFill>
                  <a:schemeClr val="dk1"/>
                </a:solidFill>
              </a:defRPr>
            </a:lvl1pPr>
            <a:lvl2pPr lvl="1" algn="l" rtl="0">
              <a:lnSpc>
                <a:spcPct val="100000"/>
              </a:lnSpc>
              <a:spcBef>
                <a:spcPts val="0"/>
              </a:spcBef>
              <a:spcAft>
                <a:spcPts val="0"/>
              </a:spcAft>
              <a:buSzPts val="1400"/>
              <a:buNone/>
              <a:defRPr sz="1800"/>
            </a:lvl2pPr>
            <a:lvl3pPr lvl="2" algn="l" rtl="0">
              <a:lnSpc>
                <a:spcPct val="100000"/>
              </a:lnSpc>
              <a:spcBef>
                <a:spcPts val="0"/>
              </a:spcBef>
              <a:spcAft>
                <a:spcPts val="0"/>
              </a:spcAft>
              <a:buSzPts val="1400"/>
              <a:buNone/>
              <a:defRPr sz="1800"/>
            </a:lvl3pPr>
            <a:lvl4pPr lvl="3" algn="l" rtl="0">
              <a:lnSpc>
                <a:spcPct val="100000"/>
              </a:lnSpc>
              <a:spcBef>
                <a:spcPts val="0"/>
              </a:spcBef>
              <a:spcAft>
                <a:spcPts val="0"/>
              </a:spcAft>
              <a:buSzPts val="1400"/>
              <a:buNone/>
              <a:defRPr sz="1800"/>
            </a:lvl4pPr>
            <a:lvl5pPr lvl="4" algn="l" rtl="0">
              <a:lnSpc>
                <a:spcPct val="100000"/>
              </a:lnSpc>
              <a:spcBef>
                <a:spcPts val="0"/>
              </a:spcBef>
              <a:spcAft>
                <a:spcPts val="0"/>
              </a:spcAft>
              <a:buSzPts val="1400"/>
              <a:buNone/>
              <a:defRPr sz="1800"/>
            </a:lvl5pPr>
            <a:lvl6pPr lvl="5" algn="l" rtl="0">
              <a:lnSpc>
                <a:spcPct val="100000"/>
              </a:lnSpc>
              <a:spcBef>
                <a:spcPts val="0"/>
              </a:spcBef>
              <a:spcAft>
                <a:spcPts val="0"/>
              </a:spcAft>
              <a:buSzPts val="1400"/>
              <a:buNone/>
              <a:defRPr sz="1800"/>
            </a:lvl6pPr>
            <a:lvl7pPr lvl="6" algn="l" rtl="0">
              <a:lnSpc>
                <a:spcPct val="100000"/>
              </a:lnSpc>
              <a:spcBef>
                <a:spcPts val="0"/>
              </a:spcBef>
              <a:spcAft>
                <a:spcPts val="0"/>
              </a:spcAft>
              <a:buSzPts val="1400"/>
              <a:buNone/>
              <a:defRPr sz="1800"/>
            </a:lvl7pPr>
            <a:lvl8pPr lvl="7" algn="l" rtl="0">
              <a:lnSpc>
                <a:spcPct val="100000"/>
              </a:lnSpc>
              <a:spcBef>
                <a:spcPts val="0"/>
              </a:spcBef>
              <a:spcAft>
                <a:spcPts val="0"/>
              </a:spcAft>
              <a:buSzPts val="1400"/>
              <a:buNone/>
              <a:defRPr sz="1800"/>
            </a:lvl8pPr>
            <a:lvl9pPr lvl="8" algn="l" rtl="0">
              <a:lnSpc>
                <a:spcPct val="100000"/>
              </a:lnSpc>
              <a:spcBef>
                <a:spcPts val="0"/>
              </a:spcBef>
              <a:spcAft>
                <a:spcPts val="0"/>
              </a:spcAft>
              <a:buSzPts val="1400"/>
              <a:buNone/>
              <a:defRPr sz="1800"/>
            </a:lvl9pPr>
          </a:lstStyle>
          <a:p>
            <a:endParaRPr/>
          </a:p>
        </p:txBody>
      </p:sp>
      <p:sp>
        <p:nvSpPr>
          <p:cNvPr id="122" name="Google Shape;122;p25"/>
          <p:cNvSpPr txBox="1">
            <a:spLocks noGrp="1"/>
          </p:cNvSpPr>
          <p:nvPr>
            <p:ph type="body" idx="1"/>
          </p:nvPr>
        </p:nvSpPr>
        <p:spPr>
          <a:xfrm>
            <a:off x="384725" y="1099200"/>
            <a:ext cx="7416000" cy="2754000"/>
          </a:xfrm>
          <a:prstGeom prst="rect">
            <a:avLst/>
          </a:prstGeom>
          <a:noFill/>
          <a:ln>
            <a:noFill/>
          </a:ln>
        </p:spPr>
        <p:txBody>
          <a:bodyPr spcFirstLastPara="1" wrap="square" lIns="91425" tIns="91425" rIns="91425" bIns="91425" anchor="t" anchorCtr="0">
            <a:noAutofit/>
          </a:bodyPr>
          <a:lstStyle>
            <a:lvl1pPr marL="457200" marR="0" lvl="0" indent="-354330" algn="l" rtl="0">
              <a:lnSpc>
                <a:spcPct val="90000"/>
              </a:lnSpc>
              <a:spcBef>
                <a:spcPts val="300"/>
              </a:spcBef>
              <a:spcAft>
                <a:spcPts val="0"/>
              </a:spcAft>
              <a:buClr>
                <a:schemeClr val="dk1"/>
              </a:buClr>
              <a:buSzPts val="1980"/>
              <a:buChar char="•"/>
              <a:defRPr sz="2200" i="0" u="none" strike="noStrike" cap="none">
                <a:solidFill>
                  <a:schemeClr val="dk1"/>
                </a:solidFill>
              </a:defRPr>
            </a:lvl1pPr>
            <a:lvl2pPr marL="914400" marR="0" lvl="1" indent="-333375" algn="l" rtl="0">
              <a:lnSpc>
                <a:spcPct val="90000"/>
              </a:lnSpc>
              <a:spcBef>
                <a:spcPts val="300"/>
              </a:spcBef>
              <a:spcAft>
                <a:spcPts val="0"/>
              </a:spcAft>
              <a:buClr>
                <a:srgbClr val="7F7F7F"/>
              </a:buClr>
              <a:buSzPts val="1650"/>
              <a:buChar char="•"/>
              <a:defRPr sz="2200" i="0" u="none" strike="noStrike" cap="none">
                <a:solidFill>
                  <a:srgbClr val="7F7F7F"/>
                </a:solidFill>
              </a:defRPr>
            </a:lvl2pPr>
            <a:lvl3pPr marL="1371600" marR="0" lvl="2" indent="-336550" algn="l" rtl="0">
              <a:lnSpc>
                <a:spcPct val="90000"/>
              </a:lnSpc>
              <a:spcBef>
                <a:spcPts val="300"/>
              </a:spcBef>
              <a:spcAft>
                <a:spcPts val="0"/>
              </a:spcAft>
              <a:buClr>
                <a:schemeClr val="dk1"/>
              </a:buClr>
              <a:buSzPts val="1700"/>
              <a:buChar char="•"/>
              <a:defRPr sz="2000" i="0" u="none" strike="noStrike" cap="none">
                <a:solidFill>
                  <a:schemeClr val="dk1"/>
                </a:solidFill>
              </a:defRPr>
            </a:lvl3pPr>
            <a:lvl4pPr marL="1828800" marR="0" lvl="3" indent="-323850" algn="l" rtl="0">
              <a:lnSpc>
                <a:spcPct val="90000"/>
              </a:lnSpc>
              <a:spcBef>
                <a:spcPts val="300"/>
              </a:spcBef>
              <a:spcAft>
                <a:spcPts val="0"/>
              </a:spcAft>
              <a:buClr>
                <a:schemeClr val="dk1"/>
              </a:buClr>
              <a:buSzPts val="1500"/>
              <a:buChar char="•"/>
              <a:defRPr sz="2000" i="0" u="none" strike="noStrike" cap="none">
                <a:solidFill>
                  <a:schemeClr val="dk1"/>
                </a:solidFill>
              </a:defRPr>
            </a:lvl4pPr>
            <a:lvl5pPr marL="2286000" marR="0" lvl="4" indent="-342900" algn="l" rtl="0">
              <a:lnSpc>
                <a:spcPct val="90000"/>
              </a:lnSpc>
              <a:spcBef>
                <a:spcPts val="300"/>
              </a:spcBef>
              <a:spcAft>
                <a:spcPts val="0"/>
              </a:spcAft>
              <a:buClr>
                <a:schemeClr val="dk1"/>
              </a:buClr>
              <a:buSzPts val="1800"/>
              <a:buChar char="•"/>
              <a:defRPr sz="2000" i="0" u="none" strike="noStrike" cap="none">
                <a:solidFill>
                  <a:schemeClr val="dk1"/>
                </a:solidFill>
              </a:defRPr>
            </a:lvl5pPr>
            <a:lvl6pPr marL="2743200" marR="0" lvl="5" indent="-342900" algn="l" rtl="0">
              <a:lnSpc>
                <a:spcPct val="90000"/>
              </a:lnSpc>
              <a:spcBef>
                <a:spcPts val="500"/>
              </a:spcBef>
              <a:spcAft>
                <a:spcPts val="0"/>
              </a:spcAft>
              <a:buClr>
                <a:schemeClr val="dk1"/>
              </a:buClr>
              <a:buSzPts val="1800"/>
              <a:buChar char="•"/>
              <a:defRPr sz="1800" i="0" u="none" strike="noStrike" cap="none">
                <a:solidFill>
                  <a:schemeClr val="dk1"/>
                </a:solidFill>
              </a:defRPr>
            </a:lvl6pPr>
            <a:lvl7pPr marL="3200400" marR="0" lvl="6" indent="-342900" algn="l" rtl="0">
              <a:lnSpc>
                <a:spcPct val="90000"/>
              </a:lnSpc>
              <a:spcBef>
                <a:spcPts val="500"/>
              </a:spcBef>
              <a:spcAft>
                <a:spcPts val="0"/>
              </a:spcAft>
              <a:buClr>
                <a:schemeClr val="dk1"/>
              </a:buClr>
              <a:buSzPts val="1800"/>
              <a:buChar char="•"/>
              <a:defRPr sz="1800" i="0" u="none" strike="noStrike" cap="none">
                <a:solidFill>
                  <a:schemeClr val="dk1"/>
                </a:solidFill>
              </a:defRPr>
            </a:lvl7pPr>
            <a:lvl8pPr marL="3657600" marR="0" lvl="7" indent="-342900" algn="l" rtl="0">
              <a:lnSpc>
                <a:spcPct val="90000"/>
              </a:lnSpc>
              <a:spcBef>
                <a:spcPts val="500"/>
              </a:spcBef>
              <a:spcAft>
                <a:spcPts val="0"/>
              </a:spcAft>
              <a:buClr>
                <a:schemeClr val="dk1"/>
              </a:buClr>
              <a:buSzPts val="1800"/>
              <a:buChar char="•"/>
              <a:defRPr sz="1800" i="0" u="none" strike="noStrike" cap="none">
                <a:solidFill>
                  <a:schemeClr val="dk1"/>
                </a:solidFill>
              </a:defRPr>
            </a:lvl8pPr>
            <a:lvl9pPr marL="4114800" marR="0" lvl="8" indent="-342900" algn="l" rtl="0">
              <a:lnSpc>
                <a:spcPct val="90000"/>
              </a:lnSpc>
              <a:spcBef>
                <a:spcPts val="500"/>
              </a:spcBef>
              <a:spcAft>
                <a:spcPts val="0"/>
              </a:spcAft>
              <a:buClr>
                <a:schemeClr val="dk1"/>
              </a:buClr>
              <a:buSzPts val="1800"/>
              <a:buChar char="•"/>
              <a:defRPr sz="1800" i="0" u="none" strike="noStrike" cap="none">
                <a:solidFill>
                  <a:schemeClr val="dk1"/>
                </a:solidFill>
              </a:defRPr>
            </a:lvl9pPr>
          </a:lstStyle>
          <a:p>
            <a:endParaRPr/>
          </a:p>
        </p:txBody>
      </p:sp>
      <p:sp>
        <p:nvSpPr>
          <p:cNvPr id="123" name="Google Shape;123;p25"/>
          <p:cNvSpPr/>
          <p:nvPr/>
        </p:nvSpPr>
        <p:spPr>
          <a:xfrm>
            <a:off x="0" y="0"/>
            <a:ext cx="288000" cy="5143500"/>
          </a:xfrm>
          <a:prstGeom prst="rect">
            <a:avLst/>
          </a:prstGeom>
          <a:solidFill>
            <a:srgbClr val="6D9EEB"/>
          </a:solidFill>
          <a:ln w="12700" cap="flat" cmpd="sng">
            <a:solidFill>
              <a:srgbClr val="6D9EE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el + Boventitel + Inhou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A0088BA-50E3-453A-B4A0-8CCF8ED49B02}"/>
              </a:ext>
            </a:extLst>
          </p:cNvPr>
          <p:cNvSpPr>
            <a:spLocks noGrp="1"/>
          </p:cNvSpPr>
          <p:nvPr>
            <p:ph type="title" hasCustomPrompt="1"/>
          </p:nvPr>
        </p:nvSpPr>
        <p:spPr>
          <a:xfrm>
            <a:off x="627459" y="552265"/>
            <a:ext cx="7886700" cy="527633"/>
          </a:xfrm>
          <a:prstGeom prst="rect">
            <a:avLst/>
          </a:prstGeom>
        </p:spPr>
        <p:txBody>
          <a:bodyPr anchor="t"/>
          <a:lstStyle>
            <a:lvl1pPr>
              <a:defRPr/>
            </a:lvl1pPr>
          </a:lstStyle>
          <a:p>
            <a:r>
              <a:rPr lang="nl-NL"/>
              <a:t>Hoofdtitel</a:t>
            </a:r>
            <a:endParaRPr lang="nl-BE"/>
          </a:p>
        </p:txBody>
      </p:sp>
      <p:sp>
        <p:nvSpPr>
          <p:cNvPr id="3" name="Tijdelijke aanduiding voor inhoud 2">
            <a:extLst>
              <a:ext uri="{FF2B5EF4-FFF2-40B4-BE49-F238E27FC236}">
                <a16:creationId xmlns:a16="http://schemas.microsoft.com/office/drawing/2014/main" id="{39A00E47-68C0-4DBD-AB0F-CD7342B025EA}"/>
              </a:ext>
            </a:extLst>
          </p:cNvPr>
          <p:cNvSpPr>
            <a:spLocks noGrp="1"/>
          </p:cNvSpPr>
          <p:nvPr>
            <p:ph idx="1" hasCustomPrompt="1"/>
          </p:nvPr>
        </p:nvSpPr>
        <p:spPr>
          <a:xfrm>
            <a:off x="628650" y="1194197"/>
            <a:ext cx="7886700" cy="3438525"/>
          </a:xfrm>
        </p:spPr>
        <p:txBody>
          <a:bodyPr/>
          <a:lstStyle>
            <a:lvl1pPr>
              <a:defRPr u="none"/>
            </a:lvl1pPr>
          </a:lstStyle>
          <a:p>
            <a:pPr lvl="0"/>
            <a:r>
              <a:rPr lang="nl-NL"/>
              <a:t>Eerste niveau</a:t>
            </a:r>
          </a:p>
          <a:p>
            <a:pPr lvl="1"/>
            <a:r>
              <a:rPr lang="nl-NL"/>
              <a:t>Tweede niveau</a:t>
            </a:r>
          </a:p>
          <a:p>
            <a:pPr lvl="2"/>
            <a:r>
              <a:rPr lang="nl-NL"/>
              <a:t>Derde niveau</a:t>
            </a:r>
          </a:p>
          <a:p>
            <a:pPr lvl="3"/>
            <a:r>
              <a:rPr lang="nl-NL"/>
              <a:t>Vierde niveau</a:t>
            </a:r>
          </a:p>
          <a:p>
            <a:pPr lvl="4"/>
            <a:r>
              <a:rPr lang="nl-NL"/>
              <a:t>Vijfde niveau</a:t>
            </a:r>
            <a:endParaRPr lang="nl-BE"/>
          </a:p>
        </p:txBody>
      </p:sp>
      <p:sp>
        <p:nvSpPr>
          <p:cNvPr id="5" name="Tijdelijke aanduiding voor voettekst 4">
            <a:extLst>
              <a:ext uri="{FF2B5EF4-FFF2-40B4-BE49-F238E27FC236}">
                <a16:creationId xmlns:a16="http://schemas.microsoft.com/office/drawing/2014/main" id="{84EBF8E1-91F2-4E4B-AF7C-1A2084AB5621}"/>
              </a:ext>
            </a:extLst>
          </p:cNvPr>
          <p:cNvSpPr>
            <a:spLocks noGrp="1"/>
          </p:cNvSpPr>
          <p:nvPr>
            <p:ph type="ftr" sz="quarter" idx="11"/>
          </p:nvPr>
        </p:nvSpPr>
        <p:spPr/>
        <p:txBody>
          <a:bodyPr/>
          <a:lstStyle/>
          <a:p>
            <a:endParaRPr lang="nl-BE"/>
          </a:p>
        </p:txBody>
      </p:sp>
      <p:sp>
        <p:nvSpPr>
          <p:cNvPr id="6" name="Tijdelijke aanduiding voor dianummer 5">
            <a:extLst>
              <a:ext uri="{FF2B5EF4-FFF2-40B4-BE49-F238E27FC236}">
                <a16:creationId xmlns:a16="http://schemas.microsoft.com/office/drawing/2014/main" id="{BEA04B5B-B226-4E77-B512-C407B06E7AB3}"/>
              </a:ext>
            </a:extLst>
          </p:cNvPr>
          <p:cNvSpPr>
            <a:spLocks noGrp="1"/>
          </p:cNvSpPr>
          <p:nvPr>
            <p:ph type="sldNum" sz="quarter" idx="12"/>
          </p:nvPr>
        </p:nvSpPr>
        <p:spPr/>
        <p:txBody>
          <a:bodyPr/>
          <a:lstStyle/>
          <a:p>
            <a:fld id="{1EABE038-A425-4CC0-917A-1DC3ED725B2E}" type="slidenum">
              <a:rPr lang="nl-BE" smtClean="0"/>
              <a:t>‹nr.›</a:t>
            </a:fld>
            <a:endParaRPr lang="nl-BE"/>
          </a:p>
        </p:txBody>
      </p:sp>
      <p:sp>
        <p:nvSpPr>
          <p:cNvPr id="7" name="Rechthoek 6">
            <a:extLst>
              <a:ext uri="{FF2B5EF4-FFF2-40B4-BE49-F238E27FC236}">
                <a16:creationId xmlns:a16="http://schemas.microsoft.com/office/drawing/2014/main" id="{6F45857B-E452-48F1-B0B6-4B82FEC46E0F}"/>
              </a:ext>
            </a:extLst>
          </p:cNvPr>
          <p:cNvSpPr/>
          <p:nvPr userDrawn="1"/>
        </p:nvSpPr>
        <p:spPr>
          <a:xfrm>
            <a:off x="0" y="0"/>
            <a:ext cx="164592" cy="5143500"/>
          </a:xfrm>
          <a:prstGeom prst="rect">
            <a:avLst/>
          </a:prstGeom>
          <a:solidFill>
            <a:srgbClr val="FFE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p>
        </p:txBody>
      </p:sp>
      <p:sp>
        <p:nvSpPr>
          <p:cNvPr id="12" name="Tijdelijke aanduiding voor tekst 9">
            <a:extLst>
              <a:ext uri="{FF2B5EF4-FFF2-40B4-BE49-F238E27FC236}">
                <a16:creationId xmlns:a16="http://schemas.microsoft.com/office/drawing/2014/main" id="{C8409B7C-6B97-4FAC-AD35-6F8F386B3CAB}"/>
              </a:ext>
            </a:extLst>
          </p:cNvPr>
          <p:cNvSpPr>
            <a:spLocks noGrp="1"/>
          </p:cNvSpPr>
          <p:nvPr>
            <p:ph type="body" sz="quarter" idx="13" hasCustomPrompt="1"/>
          </p:nvPr>
        </p:nvSpPr>
        <p:spPr>
          <a:xfrm>
            <a:off x="627460" y="276225"/>
            <a:ext cx="7886699" cy="276039"/>
          </a:xfrm>
        </p:spPr>
        <p:txBody>
          <a:bodyPr anchor="ctr">
            <a:normAutofit/>
          </a:bodyPr>
          <a:lstStyle>
            <a:lvl1pPr>
              <a:defRPr sz="1500" b="0" u="none" cap="all" baseline="0">
                <a:solidFill>
                  <a:schemeClr val="tx1"/>
                </a:solidFill>
              </a:defRPr>
            </a:lvl1pPr>
          </a:lstStyle>
          <a:p>
            <a:pPr lvl="0"/>
            <a:r>
              <a:rPr lang="nl-BE"/>
              <a:t>BOVENTITEL</a:t>
            </a:r>
          </a:p>
        </p:txBody>
      </p:sp>
    </p:spTree>
    <p:extLst>
      <p:ext uri="{BB962C8B-B14F-4D97-AF65-F5344CB8AC3E}">
        <p14:creationId xmlns:p14="http://schemas.microsoft.com/office/powerpoint/2010/main" val="1203136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Blanco">
  <p:cSld name="Blanco">
    <p:spTree>
      <p:nvGrpSpPr>
        <p:cNvPr id="1" name="Shape 124"/>
        <p:cNvGrpSpPr/>
        <p:nvPr/>
      </p:nvGrpSpPr>
      <p:grpSpPr>
        <a:xfrm>
          <a:off x="0" y="0"/>
          <a:ext cx="0" cy="0"/>
          <a:chOff x="0" y="0"/>
          <a:chExt cx="0" cy="0"/>
        </a:xfrm>
      </p:grpSpPr>
      <p:sp>
        <p:nvSpPr>
          <p:cNvPr id="125" name="Google Shape;125;p26"/>
          <p:cNvSpPr txBox="1">
            <a:spLocks noGrp="1"/>
          </p:cNvSpPr>
          <p:nvPr>
            <p:ph type="ftr" idx="11"/>
          </p:nvPr>
        </p:nvSpPr>
        <p:spPr>
          <a:xfrm>
            <a:off x="443678" y="4953894"/>
            <a:ext cx="5616000" cy="1326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SzPts val="1400"/>
              <a:buNone/>
              <a:defRPr sz="800" b="0">
                <a:solidFill>
                  <a:schemeClr val="lt2"/>
                </a:solidFill>
                <a:latin typeface="Arial"/>
                <a:ea typeface="Arial"/>
                <a:cs typeface="Arial"/>
                <a:sym typeface="Arial"/>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26" name="Google Shape;126;p26"/>
          <p:cNvSpPr txBox="1">
            <a:spLocks noGrp="1"/>
          </p:cNvSpPr>
          <p:nvPr>
            <p:ph type="sldNum" idx="12"/>
          </p:nvPr>
        </p:nvSpPr>
        <p:spPr>
          <a:xfrm>
            <a:off x="8020803" y="4909510"/>
            <a:ext cx="682500" cy="215400"/>
          </a:xfrm>
          <a:prstGeom prst="rect">
            <a:avLst/>
          </a:prstGeom>
          <a:noFill/>
          <a:ln>
            <a:noFill/>
          </a:ln>
        </p:spPr>
        <p:txBody>
          <a:bodyPr spcFirstLastPara="1" wrap="square" lIns="45700" tIns="45700" rIns="45700" bIns="45700" anchor="ctr" anchorCtr="0">
            <a:spAutoFit/>
          </a:bodyPr>
          <a:lstStyle>
            <a:lvl1pPr marL="0" lvl="0" indent="0" algn="r" rtl="0">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1pPr>
            <a:lvl2pPr marL="0" lvl="1" indent="0" algn="r" rtl="0">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2pPr>
            <a:lvl3pPr marL="0" lvl="2" indent="0" algn="r" rtl="0">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3pPr>
            <a:lvl4pPr marL="0" lvl="3" indent="0" algn="r" rtl="0">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4pPr>
            <a:lvl5pPr marL="0" lvl="4" indent="0" algn="r" rtl="0">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5pPr>
            <a:lvl6pPr marL="0" lvl="5" indent="0" algn="r" rtl="0">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6pPr>
            <a:lvl7pPr marL="0" lvl="6" indent="0" algn="r" rtl="0">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7pPr>
            <a:lvl8pPr marL="0" lvl="7" indent="0" algn="r" rtl="0">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8pPr>
            <a:lvl9pPr marL="0" lvl="8" indent="0" algn="r" rtl="0">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‹nr.›</a:t>
            </a:fld>
            <a:endParaRPr/>
          </a:p>
        </p:txBody>
      </p:sp>
      <p:sp>
        <p:nvSpPr>
          <p:cNvPr id="127" name="Google Shape;127;p26"/>
          <p:cNvSpPr txBox="1">
            <a:spLocks noGrp="1"/>
          </p:cNvSpPr>
          <p:nvPr>
            <p:ph type="dt" idx="10"/>
          </p:nvPr>
        </p:nvSpPr>
        <p:spPr>
          <a:xfrm>
            <a:off x="6059679" y="4952333"/>
            <a:ext cx="2643600" cy="131100"/>
          </a:xfrm>
          <a:prstGeom prst="rect">
            <a:avLst/>
          </a:prstGeom>
          <a:noFill/>
          <a:ln>
            <a:noFill/>
          </a:ln>
        </p:spPr>
        <p:txBody>
          <a:bodyPr spcFirstLastPara="1" wrap="square" lIns="91425" tIns="45700" rIns="91425" bIns="45700" anchor="ctr" anchorCtr="0">
            <a:noAutofit/>
          </a:bodyPr>
          <a:lstStyle>
            <a:lvl1pPr lvl="0" algn="r" rtl="0">
              <a:lnSpc>
                <a:spcPct val="100000"/>
              </a:lnSpc>
              <a:spcBef>
                <a:spcPts val="0"/>
              </a:spcBef>
              <a:spcAft>
                <a:spcPts val="0"/>
              </a:spcAft>
              <a:buSzPts val="1400"/>
              <a:buNone/>
              <a:defRPr sz="800">
                <a:solidFill>
                  <a:schemeClr val="lt2"/>
                </a:solidFill>
                <a:latin typeface="Arial"/>
                <a:ea typeface="Arial"/>
                <a:cs typeface="Arial"/>
                <a:sym typeface="Arial"/>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Two frames">
  <p:cSld name="Inhoud van twee">
    <p:spTree>
      <p:nvGrpSpPr>
        <p:cNvPr id="1" name="Shape 128"/>
        <p:cNvGrpSpPr/>
        <p:nvPr/>
      </p:nvGrpSpPr>
      <p:grpSpPr>
        <a:xfrm>
          <a:off x="0" y="0"/>
          <a:ext cx="0" cy="0"/>
          <a:chOff x="0" y="0"/>
          <a:chExt cx="0" cy="0"/>
        </a:xfrm>
      </p:grpSpPr>
      <p:sp>
        <p:nvSpPr>
          <p:cNvPr id="129" name="Google Shape;129;p27"/>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L="0" marR="0" lvl="0" indent="0" algn="l" rtl="0">
              <a:lnSpc>
                <a:spcPct val="100000"/>
              </a:lnSpc>
              <a:spcBef>
                <a:spcPts val="0"/>
              </a:spcBef>
              <a:spcAft>
                <a:spcPts val="0"/>
              </a:spcAft>
              <a:buNone/>
              <a:defRPr sz="3200" b="1">
                <a:solidFill>
                  <a:srgbClr val="000000"/>
                </a:solidFill>
                <a:latin typeface="Arial"/>
                <a:ea typeface="Arial"/>
                <a:cs typeface="Arial"/>
                <a:sym typeface="Arial"/>
              </a:defRPr>
            </a:lvl1pPr>
            <a:lvl2pPr lvl="1" algn="l" rtl="0">
              <a:lnSpc>
                <a:spcPct val="100000"/>
              </a:lnSpc>
              <a:spcBef>
                <a:spcPts val="0"/>
              </a:spcBef>
              <a:spcAft>
                <a:spcPts val="0"/>
              </a:spcAft>
              <a:buSzPts val="1400"/>
              <a:buNone/>
              <a:defRPr sz="1800"/>
            </a:lvl2pPr>
            <a:lvl3pPr lvl="2" algn="l" rtl="0">
              <a:lnSpc>
                <a:spcPct val="100000"/>
              </a:lnSpc>
              <a:spcBef>
                <a:spcPts val="0"/>
              </a:spcBef>
              <a:spcAft>
                <a:spcPts val="0"/>
              </a:spcAft>
              <a:buSzPts val="1400"/>
              <a:buNone/>
              <a:defRPr sz="1800"/>
            </a:lvl3pPr>
            <a:lvl4pPr lvl="3" algn="l" rtl="0">
              <a:lnSpc>
                <a:spcPct val="100000"/>
              </a:lnSpc>
              <a:spcBef>
                <a:spcPts val="0"/>
              </a:spcBef>
              <a:spcAft>
                <a:spcPts val="0"/>
              </a:spcAft>
              <a:buSzPts val="1400"/>
              <a:buNone/>
              <a:defRPr sz="1800"/>
            </a:lvl4pPr>
            <a:lvl5pPr lvl="4" algn="l" rtl="0">
              <a:lnSpc>
                <a:spcPct val="100000"/>
              </a:lnSpc>
              <a:spcBef>
                <a:spcPts val="0"/>
              </a:spcBef>
              <a:spcAft>
                <a:spcPts val="0"/>
              </a:spcAft>
              <a:buSzPts val="1400"/>
              <a:buNone/>
              <a:defRPr sz="1800"/>
            </a:lvl5pPr>
            <a:lvl6pPr lvl="5" algn="l" rtl="0">
              <a:lnSpc>
                <a:spcPct val="100000"/>
              </a:lnSpc>
              <a:spcBef>
                <a:spcPts val="0"/>
              </a:spcBef>
              <a:spcAft>
                <a:spcPts val="0"/>
              </a:spcAft>
              <a:buSzPts val="1400"/>
              <a:buNone/>
              <a:defRPr sz="1800"/>
            </a:lvl6pPr>
            <a:lvl7pPr lvl="6" algn="l" rtl="0">
              <a:lnSpc>
                <a:spcPct val="100000"/>
              </a:lnSpc>
              <a:spcBef>
                <a:spcPts val="0"/>
              </a:spcBef>
              <a:spcAft>
                <a:spcPts val="0"/>
              </a:spcAft>
              <a:buSzPts val="1400"/>
              <a:buNone/>
              <a:defRPr sz="1800"/>
            </a:lvl7pPr>
            <a:lvl8pPr lvl="7" algn="l" rtl="0">
              <a:lnSpc>
                <a:spcPct val="100000"/>
              </a:lnSpc>
              <a:spcBef>
                <a:spcPts val="0"/>
              </a:spcBef>
              <a:spcAft>
                <a:spcPts val="0"/>
              </a:spcAft>
              <a:buSzPts val="1400"/>
              <a:buNone/>
              <a:defRPr sz="1800"/>
            </a:lvl8pPr>
            <a:lvl9pPr lvl="8" algn="l" rtl="0">
              <a:lnSpc>
                <a:spcPct val="100000"/>
              </a:lnSpc>
              <a:spcBef>
                <a:spcPts val="0"/>
              </a:spcBef>
              <a:spcAft>
                <a:spcPts val="0"/>
              </a:spcAft>
              <a:buSzPts val="1400"/>
              <a:buNone/>
              <a:defRPr sz="1800"/>
            </a:lvl9pPr>
          </a:lstStyle>
          <a:p>
            <a:endParaRPr/>
          </a:p>
        </p:txBody>
      </p:sp>
      <p:sp>
        <p:nvSpPr>
          <p:cNvPr id="130" name="Google Shape;130;p27"/>
          <p:cNvSpPr txBox="1">
            <a:spLocks noGrp="1"/>
          </p:cNvSpPr>
          <p:nvPr>
            <p:ph type="body" idx="1"/>
          </p:nvPr>
        </p:nvSpPr>
        <p:spPr>
          <a:xfrm>
            <a:off x="547400" y="1508100"/>
            <a:ext cx="3808500" cy="28350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90000"/>
              </a:lnSpc>
              <a:spcBef>
                <a:spcPts val="300"/>
              </a:spcBef>
              <a:spcAft>
                <a:spcPts val="0"/>
              </a:spcAft>
              <a:buClr>
                <a:schemeClr val="dk1"/>
              </a:buClr>
              <a:buSzPts val="1800"/>
              <a:buChar char="•"/>
              <a:defRPr sz="2000" i="0" u="none" strike="noStrike" cap="none">
                <a:solidFill>
                  <a:schemeClr val="dk1"/>
                </a:solidFill>
              </a:defRPr>
            </a:lvl1pPr>
            <a:lvl2pPr marL="914400" marR="0" lvl="1" indent="-317500" algn="l" rtl="0">
              <a:lnSpc>
                <a:spcPct val="90000"/>
              </a:lnSpc>
              <a:spcBef>
                <a:spcPts val="300"/>
              </a:spcBef>
              <a:spcAft>
                <a:spcPts val="0"/>
              </a:spcAft>
              <a:buClr>
                <a:srgbClr val="7F7F7F"/>
              </a:buClr>
              <a:buSzPts val="1400"/>
              <a:buChar char="•"/>
              <a:defRPr sz="2000" i="0" u="none" strike="noStrike" cap="none">
                <a:solidFill>
                  <a:srgbClr val="7F7F7F"/>
                </a:solidFill>
              </a:defRPr>
            </a:lvl2pPr>
            <a:lvl3pPr marL="1371600" marR="0" lvl="2" indent="-331469" algn="l" rtl="0">
              <a:lnSpc>
                <a:spcPct val="90000"/>
              </a:lnSpc>
              <a:spcBef>
                <a:spcPts val="300"/>
              </a:spcBef>
              <a:spcAft>
                <a:spcPts val="0"/>
              </a:spcAft>
              <a:buClr>
                <a:schemeClr val="dk1"/>
              </a:buClr>
              <a:buSzPts val="1620"/>
              <a:buChar char="•"/>
              <a:defRPr sz="1800" i="0" u="none" strike="noStrike" cap="none">
                <a:solidFill>
                  <a:schemeClr val="dk1"/>
                </a:solidFill>
              </a:defRPr>
            </a:lvl3pPr>
            <a:lvl4pPr marL="1828800" marR="0" lvl="3" indent="-314325" algn="l" rtl="0">
              <a:lnSpc>
                <a:spcPct val="90000"/>
              </a:lnSpc>
              <a:spcBef>
                <a:spcPts val="300"/>
              </a:spcBef>
              <a:spcAft>
                <a:spcPts val="0"/>
              </a:spcAft>
              <a:buClr>
                <a:schemeClr val="dk1"/>
              </a:buClr>
              <a:buSzPts val="1350"/>
              <a:buChar char="•"/>
              <a:defRPr sz="1800" i="0" u="none" strike="noStrike" cap="none">
                <a:solidFill>
                  <a:schemeClr val="dk1"/>
                </a:solidFill>
              </a:defRPr>
            </a:lvl4pPr>
            <a:lvl5pPr marL="2286000" marR="0" lvl="4" indent="-331470" algn="l" rtl="0">
              <a:lnSpc>
                <a:spcPct val="90000"/>
              </a:lnSpc>
              <a:spcBef>
                <a:spcPts val="300"/>
              </a:spcBef>
              <a:spcAft>
                <a:spcPts val="0"/>
              </a:spcAft>
              <a:buClr>
                <a:schemeClr val="dk1"/>
              </a:buClr>
              <a:buSzPts val="1620"/>
              <a:buChar char="•"/>
              <a:defRPr sz="1800" i="0" u="none" strike="noStrike" cap="none">
                <a:solidFill>
                  <a:schemeClr val="dk1"/>
                </a:solidFill>
              </a:defRPr>
            </a:lvl5pPr>
            <a:lvl6pPr marL="2743200" marR="0" lvl="5" indent="-342900" algn="l" rtl="0">
              <a:lnSpc>
                <a:spcPct val="90000"/>
              </a:lnSpc>
              <a:spcBef>
                <a:spcPts val="500"/>
              </a:spcBef>
              <a:spcAft>
                <a:spcPts val="0"/>
              </a:spcAft>
              <a:buClr>
                <a:schemeClr val="dk1"/>
              </a:buClr>
              <a:buSzPts val="1800"/>
              <a:buChar char="•"/>
              <a:defRPr sz="1800" i="0" u="none" strike="noStrike" cap="none">
                <a:solidFill>
                  <a:schemeClr val="dk1"/>
                </a:solidFill>
              </a:defRPr>
            </a:lvl6pPr>
            <a:lvl7pPr marL="3200400" marR="0" lvl="6" indent="-342900" algn="l" rtl="0">
              <a:lnSpc>
                <a:spcPct val="90000"/>
              </a:lnSpc>
              <a:spcBef>
                <a:spcPts val="500"/>
              </a:spcBef>
              <a:spcAft>
                <a:spcPts val="0"/>
              </a:spcAft>
              <a:buClr>
                <a:schemeClr val="dk1"/>
              </a:buClr>
              <a:buSzPts val="1800"/>
              <a:buChar char="•"/>
              <a:defRPr sz="1800" i="0" u="none" strike="noStrike" cap="none">
                <a:solidFill>
                  <a:schemeClr val="dk1"/>
                </a:solidFill>
              </a:defRPr>
            </a:lvl7pPr>
            <a:lvl8pPr marL="3657600" marR="0" lvl="7" indent="-342900" algn="l" rtl="0">
              <a:lnSpc>
                <a:spcPct val="90000"/>
              </a:lnSpc>
              <a:spcBef>
                <a:spcPts val="500"/>
              </a:spcBef>
              <a:spcAft>
                <a:spcPts val="0"/>
              </a:spcAft>
              <a:buClr>
                <a:schemeClr val="dk1"/>
              </a:buClr>
              <a:buSzPts val="1800"/>
              <a:buChar char="•"/>
              <a:defRPr sz="1800" i="0" u="none" strike="noStrike" cap="none">
                <a:solidFill>
                  <a:schemeClr val="dk1"/>
                </a:solidFill>
              </a:defRPr>
            </a:lvl8pPr>
            <a:lvl9pPr marL="4114800" marR="0" lvl="8" indent="-342900" algn="l" rtl="0">
              <a:lnSpc>
                <a:spcPct val="90000"/>
              </a:lnSpc>
              <a:spcBef>
                <a:spcPts val="500"/>
              </a:spcBef>
              <a:spcAft>
                <a:spcPts val="0"/>
              </a:spcAft>
              <a:buClr>
                <a:schemeClr val="dk1"/>
              </a:buClr>
              <a:buSzPts val="1800"/>
              <a:buChar char="•"/>
              <a:defRPr sz="1800" i="0" u="none" strike="noStrike" cap="none">
                <a:solidFill>
                  <a:schemeClr val="dk1"/>
                </a:solidFill>
              </a:defRPr>
            </a:lvl9pPr>
          </a:lstStyle>
          <a:p>
            <a:endParaRPr/>
          </a:p>
        </p:txBody>
      </p:sp>
      <p:sp>
        <p:nvSpPr>
          <p:cNvPr id="131" name="Google Shape;131;p27"/>
          <p:cNvSpPr txBox="1">
            <a:spLocks noGrp="1"/>
          </p:cNvSpPr>
          <p:nvPr>
            <p:ph type="sldNum" idx="12"/>
          </p:nvPr>
        </p:nvSpPr>
        <p:spPr>
          <a:xfrm>
            <a:off x="6876014" y="4752000"/>
            <a:ext cx="2141700" cy="2739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r>
              <a:rPr lang="en"/>
              <a:t>26/03/17 </a:t>
            </a:r>
            <a:r>
              <a:rPr lang="en" b="1"/>
              <a:t>│</a:t>
            </a:r>
            <a:fld id="{00000000-1234-1234-1234-123412341234}" type="slidenum">
              <a:rPr lang="en"/>
              <a:t>‹nr.›</a:t>
            </a:fld>
            <a:endParaRPr/>
          </a:p>
        </p:txBody>
      </p:sp>
      <p:sp>
        <p:nvSpPr>
          <p:cNvPr id="132" name="Google Shape;132;p27"/>
          <p:cNvSpPr txBox="1">
            <a:spLocks noGrp="1"/>
          </p:cNvSpPr>
          <p:nvPr>
            <p:ph type="body" idx="2"/>
          </p:nvPr>
        </p:nvSpPr>
        <p:spPr>
          <a:xfrm>
            <a:off x="4392000" y="1508100"/>
            <a:ext cx="3672000" cy="28350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90000"/>
              </a:lnSpc>
              <a:spcBef>
                <a:spcPts val="300"/>
              </a:spcBef>
              <a:spcAft>
                <a:spcPts val="0"/>
              </a:spcAft>
              <a:buClr>
                <a:schemeClr val="dk1"/>
              </a:buClr>
              <a:buSzPts val="1800"/>
              <a:buChar char="•"/>
              <a:defRPr sz="2000" i="0" u="none" strike="noStrike" cap="none">
                <a:solidFill>
                  <a:schemeClr val="dk1"/>
                </a:solidFill>
              </a:defRPr>
            </a:lvl1pPr>
            <a:lvl2pPr marL="914400" marR="0" lvl="1" indent="-317500" algn="l" rtl="0">
              <a:lnSpc>
                <a:spcPct val="90000"/>
              </a:lnSpc>
              <a:spcBef>
                <a:spcPts val="300"/>
              </a:spcBef>
              <a:spcAft>
                <a:spcPts val="0"/>
              </a:spcAft>
              <a:buClr>
                <a:srgbClr val="7F7F7F"/>
              </a:buClr>
              <a:buSzPts val="1400"/>
              <a:buChar char="•"/>
              <a:defRPr sz="2000" i="0" u="none" strike="noStrike" cap="none">
                <a:solidFill>
                  <a:srgbClr val="7F7F7F"/>
                </a:solidFill>
              </a:defRPr>
            </a:lvl2pPr>
            <a:lvl3pPr marL="1371600" marR="0" lvl="2" indent="-331469" algn="l" rtl="0">
              <a:lnSpc>
                <a:spcPct val="90000"/>
              </a:lnSpc>
              <a:spcBef>
                <a:spcPts val="300"/>
              </a:spcBef>
              <a:spcAft>
                <a:spcPts val="0"/>
              </a:spcAft>
              <a:buClr>
                <a:schemeClr val="dk1"/>
              </a:buClr>
              <a:buSzPts val="1620"/>
              <a:buChar char="•"/>
              <a:defRPr sz="1800" i="0" u="none" strike="noStrike" cap="none">
                <a:solidFill>
                  <a:schemeClr val="dk1"/>
                </a:solidFill>
              </a:defRPr>
            </a:lvl3pPr>
            <a:lvl4pPr marL="1828800" marR="0" lvl="3" indent="-314325" algn="l" rtl="0">
              <a:lnSpc>
                <a:spcPct val="90000"/>
              </a:lnSpc>
              <a:spcBef>
                <a:spcPts val="300"/>
              </a:spcBef>
              <a:spcAft>
                <a:spcPts val="0"/>
              </a:spcAft>
              <a:buClr>
                <a:schemeClr val="dk1"/>
              </a:buClr>
              <a:buSzPts val="1350"/>
              <a:buChar char="•"/>
              <a:defRPr sz="1800" i="0" u="none" strike="noStrike" cap="none">
                <a:solidFill>
                  <a:schemeClr val="dk1"/>
                </a:solidFill>
              </a:defRPr>
            </a:lvl4pPr>
            <a:lvl5pPr marL="2286000" marR="0" lvl="4" indent="-331470" algn="l" rtl="0">
              <a:lnSpc>
                <a:spcPct val="90000"/>
              </a:lnSpc>
              <a:spcBef>
                <a:spcPts val="300"/>
              </a:spcBef>
              <a:spcAft>
                <a:spcPts val="0"/>
              </a:spcAft>
              <a:buClr>
                <a:schemeClr val="dk1"/>
              </a:buClr>
              <a:buSzPts val="1620"/>
              <a:buChar char="•"/>
              <a:defRPr sz="1800" i="0" u="none" strike="noStrike" cap="none">
                <a:solidFill>
                  <a:schemeClr val="dk1"/>
                </a:solidFill>
              </a:defRPr>
            </a:lvl5pPr>
            <a:lvl6pPr marL="2743200" marR="0" lvl="5" indent="-342900" algn="l" rtl="0">
              <a:lnSpc>
                <a:spcPct val="90000"/>
              </a:lnSpc>
              <a:spcBef>
                <a:spcPts val="500"/>
              </a:spcBef>
              <a:spcAft>
                <a:spcPts val="0"/>
              </a:spcAft>
              <a:buClr>
                <a:schemeClr val="dk1"/>
              </a:buClr>
              <a:buSzPts val="1800"/>
              <a:buChar char="•"/>
              <a:defRPr sz="1800" i="0" u="none" strike="noStrike" cap="none">
                <a:solidFill>
                  <a:schemeClr val="dk1"/>
                </a:solidFill>
              </a:defRPr>
            </a:lvl6pPr>
            <a:lvl7pPr marL="3200400" marR="0" lvl="6" indent="-342900" algn="l" rtl="0">
              <a:lnSpc>
                <a:spcPct val="90000"/>
              </a:lnSpc>
              <a:spcBef>
                <a:spcPts val="500"/>
              </a:spcBef>
              <a:spcAft>
                <a:spcPts val="0"/>
              </a:spcAft>
              <a:buClr>
                <a:schemeClr val="dk1"/>
              </a:buClr>
              <a:buSzPts val="1800"/>
              <a:buChar char="•"/>
              <a:defRPr sz="1800" i="0" u="none" strike="noStrike" cap="none">
                <a:solidFill>
                  <a:schemeClr val="dk1"/>
                </a:solidFill>
              </a:defRPr>
            </a:lvl7pPr>
            <a:lvl8pPr marL="3657600" marR="0" lvl="7" indent="-342900" algn="l" rtl="0">
              <a:lnSpc>
                <a:spcPct val="90000"/>
              </a:lnSpc>
              <a:spcBef>
                <a:spcPts val="500"/>
              </a:spcBef>
              <a:spcAft>
                <a:spcPts val="0"/>
              </a:spcAft>
              <a:buClr>
                <a:schemeClr val="dk1"/>
              </a:buClr>
              <a:buSzPts val="1800"/>
              <a:buChar char="•"/>
              <a:defRPr sz="1800" i="0" u="none" strike="noStrike" cap="none">
                <a:solidFill>
                  <a:schemeClr val="dk1"/>
                </a:solidFill>
              </a:defRPr>
            </a:lvl8pPr>
            <a:lvl9pPr marL="4114800" marR="0" lvl="8" indent="-342900" algn="l" rtl="0">
              <a:lnSpc>
                <a:spcPct val="90000"/>
              </a:lnSpc>
              <a:spcBef>
                <a:spcPts val="500"/>
              </a:spcBef>
              <a:spcAft>
                <a:spcPts val="0"/>
              </a:spcAft>
              <a:buClr>
                <a:schemeClr val="dk1"/>
              </a:buClr>
              <a:buSzPts val="1800"/>
              <a:buChar char="•"/>
              <a:defRPr sz="1800" i="0" u="none" strike="noStrike" cap="none">
                <a:solidFill>
                  <a:schemeClr val="dk1"/>
                </a:solidFill>
              </a:defRPr>
            </a:lvl9pPr>
          </a:lstStyle>
          <a:p>
            <a:endParaRPr/>
          </a:p>
        </p:txBody>
      </p:sp>
      <p:sp>
        <p:nvSpPr>
          <p:cNvPr id="133" name="Google Shape;133;p27"/>
          <p:cNvSpPr/>
          <p:nvPr/>
        </p:nvSpPr>
        <p:spPr>
          <a:xfrm>
            <a:off x="0" y="0"/>
            <a:ext cx="288000" cy="5143500"/>
          </a:xfrm>
          <a:prstGeom prst="rect">
            <a:avLst/>
          </a:prstGeom>
          <a:solidFill>
            <a:srgbClr val="6D9EEB"/>
          </a:solidFill>
          <a:ln w="12700" cap="flat" cmpd="sng">
            <a:solidFill>
              <a:srgbClr val="6D9EE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3_Aangepaste indeling">
  <p:cSld name="3_Aangepaste indeling">
    <p:spTree>
      <p:nvGrpSpPr>
        <p:cNvPr id="1" name="Shape 134"/>
        <p:cNvGrpSpPr/>
        <p:nvPr/>
      </p:nvGrpSpPr>
      <p:grpSpPr>
        <a:xfrm>
          <a:off x="0" y="0"/>
          <a:ext cx="0" cy="0"/>
          <a:chOff x="0" y="0"/>
          <a:chExt cx="0" cy="0"/>
        </a:xfrm>
      </p:grpSpPr>
      <p:sp>
        <p:nvSpPr>
          <p:cNvPr id="135" name="Google Shape;135;p28"/>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rtl="0">
              <a:lnSpc>
                <a:spcPct val="95000"/>
              </a:lnSpc>
              <a:spcBef>
                <a:spcPts val="0"/>
              </a:spcBef>
              <a:spcAft>
                <a:spcPts val="0"/>
              </a:spcAft>
              <a:buClr>
                <a:schemeClr val="dk1"/>
              </a:buClr>
              <a:buSzPts val="4000"/>
              <a:buNone/>
              <a:defRPr sz="4000" i="0" u="none" strike="noStrike" cap="none">
                <a:solidFill>
                  <a:schemeClr val="dk1"/>
                </a:solidFill>
              </a:defRPr>
            </a:lvl1pPr>
            <a:lvl2pPr lvl="1" algn="l" rtl="0">
              <a:lnSpc>
                <a:spcPct val="100000"/>
              </a:lnSpc>
              <a:spcBef>
                <a:spcPts val="0"/>
              </a:spcBef>
              <a:spcAft>
                <a:spcPts val="0"/>
              </a:spcAft>
              <a:buSzPts val="1400"/>
              <a:buNone/>
              <a:defRPr sz="1800"/>
            </a:lvl2pPr>
            <a:lvl3pPr lvl="2" algn="l" rtl="0">
              <a:lnSpc>
                <a:spcPct val="100000"/>
              </a:lnSpc>
              <a:spcBef>
                <a:spcPts val="0"/>
              </a:spcBef>
              <a:spcAft>
                <a:spcPts val="0"/>
              </a:spcAft>
              <a:buSzPts val="1400"/>
              <a:buNone/>
              <a:defRPr sz="1800"/>
            </a:lvl3pPr>
            <a:lvl4pPr lvl="3" algn="l" rtl="0">
              <a:lnSpc>
                <a:spcPct val="100000"/>
              </a:lnSpc>
              <a:spcBef>
                <a:spcPts val="0"/>
              </a:spcBef>
              <a:spcAft>
                <a:spcPts val="0"/>
              </a:spcAft>
              <a:buSzPts val="1400"/>
              <a:buNone/>
              <a:defRPr sz="1800"/>
            </a:lvl4pPr>
            <a:lvl5pPr lvl="4" algn="l" rtl="0">
              <a:lnSpc>
                <a:spcPct val="100000"/>
              </a:lnSpc>
              <a:spcBef>
                <a:spcPts val="0"/>
              </a:spcBef>
              <a:spcAft>
                <a:spcPts val="0"/>
              </a:spcAft>
              <a:buSzPts val="1400"/>
              <a:buNone/>
              <a:defRPr sz="1800"/>
            </a:lvl5pPr>
            <a:lvl6pPr lvl="5" algn="l" rtl="0">
              <a:lnSpc>
                <a:spcPct val="100000"/>
              </a:lnSpc>
              <a:spcBef>
                <a:spcPts val="0"/>
              </a:spcBef>
              <a:spcAft>
                <a:spcPts val="0"/>
              </a:spcAft>
              <a:buSzPts val="1400"/>
              <a:buNone/>
              <a:defRPr sz="1800"/>
            </a:lvl6pPr>
            <a:lvl7pPr lvl="6" algn="l" rtl="0">
              <a:lnSpc>
                <a:spcPct val="100000"/>
              </a:lnSpc>
              <a:spcBef>
                <a:spcPts val="0"/>
              </a:spcBef>
              <a:spcAft>
                <a:spcPts val="0"/>
              </a:spcAft>
              <a:buSzPts val="1400"/>
              <a:buNone/>
              <a:defRPr sz="1800"/>
            </a:lvl7pPr>
            <a:lvl8pPr lvl="7" algn="l" rtl="0">
              <a:lnSpc>
                <a:spcPct val="100000"/>
              </a:lnSpc>
              <a:spcBef>
                <a:spcPts val="0"/>
              </a:spcBef>
              <a:spcAft>
                <a:spcPts val="0"/>
              </a:spcAft>
              <a:buSzPts val="1400"/>
              <a:buNone/>
              <a:defRPr sz="1800"/>
            </a:lvl8pPr>
            <a:lvl9pPr lvl="8" algn="l" rtl="0">
              <a:lnSpc>
                <a:spcPct val="100000"/>
              </a:lnSpc>
              <a:spcBef>
                <a:spcPts val="0"/>
              </a:spcBef>
              <a:spcAft>
                <a:spcPts val="0"/>
              </a:spcAft>
              <a:buSzPts val="1400"/>
              <a:buNone/>
              <a:defRPr sz="1800"/>
            </a:lvl9pPr>
          </a:lstStyle>
          <a:p>
            <a:endParaRPr/>
          </a:p>
        </p:txBody>
      </p:sp>
      <p:sp>
        <p:nvSpPr>
          <p:cNvPr id="136" name="Google Shape;136;p28"/>
          <p:cNvSpPr txBox="1">
            <a:spLocks noGrp="1"/>
          </p:cNvSpPr>
          <p:nvPr>
            <p:ph type="sldNum" idx="12"/>
          </p:nvPr>
        </p:nvSpPr>
        <p:spPr>
          <a:xfrm>
            <a:off x="3491880" y="4758994"/>
            <a:ext cx="2133600" cy="273900"/>
          </a:xfrm>
          <a:prstGeom prst="rect">
            <a:avLst/>
          </a:prstGeom>
          <a:noFill/>
          <a:ln>
            <a:noFill/>
          </a:ln>
        </p:spPr>
        <p:txBody>
          <a:bodyPr spcFirstLastPara="1" wrap="square" lIns="91425" tIns="45700" rIns="91425" bIns="45700" anchor="ctr" anchorCtr="0">
            <a:noAutofit/>
          </a:bodyPr>
          <a:lstStyle>
            <a:lvl1pPr marL="0" marR="0" lvl="0" indent="0" algn="ct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1pPr>
            <a:lvl2pPr marL="0" marR="0" lvl="1" indent="0" algn="ct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2pPr>
            <a:lvl3pPr marL="0" marR="0" lvl="2" indent="0" algn="ct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3pPr>
            <a:lvl4pPr marL="0" marR="0" lvl="3" indent="0" algn="ct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4pPr>
            <a:lvl5pPr marL="0" marR="0" lvl="4" indent="0" algn="ct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5pPr>
            <a:lvl6pPr marL="0" marR="0" lvl="5" indent="0" algn="ct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6pPr>
            <a:lvl7pPr marL="0" marR="0" lvl="6" indent="0" algn="ct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7pPr>
            <a:lvl8pPr marL="0" marR="0" lvl="7" indent="0" algn="ct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8pPr>
            <a:lvl9pPr marL="0" marR="0" lvl="8" indent="0" algn="ct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
              <a:t>‹nr.›</a:t>
            </a:fld>
            <a:endParaRPr/>
          </a:p>
        </p:txBody>
      </p:sp>
      <p:pic>
        <p:nvPicPr>
          <p:cNvPr id="137" name="Google Shape;137;p28"/>
          <p:cNvPicPr preferRelativeResize="0"/>
          <p:nvPr/>
        </p:nvPicPr>
        <p:blipFill rotWithShape="1">
          <a:blip r:embed="rId2">
            <a:alphaModFix/>
          </a:blip>
          <a:srcRect/>
          <a:stretch/>
        </p:blipFill>
        <p:spPr>
          <a:xfrm>
            <a:off x="520842" y="4622476"/>
            <a:ext cx="932135" cy="433551"/>
          </a:xfrm>
          <a:prstGeom prst="rect">
            <a:avLst/>
          </a:prstGeom>
          <a:noFill/>
          <a:ln>
            <a:noFill/>
          </a:ln>
        </p:spPr>
      </p:pic>
      <p:sp>
        <p:nvSpPr>
          <p:cNvPr id="138" name="Google Shape;138;p28"/>
          <p:cNvSpPr txBox="1">
            <a:spLocks noGrp="1"/>
          </p:cNvSpPr>
          <p:nvPr>
            <p:ph type="body" idx="1"/>
          </p:nvPr>
        </p:nvSpPr>
        <p:spPr>
          <a:xfrm>
            <a:off x="457200" y="1200150"/>
            <a:ext cx="8229600" cy="3394500"/>
          </a:xfrm>
          <a:prstGeom prst="rect">
            <a:avLst/>
          </a:prstGeom>
          <a:noFill/>
          <a:ln>
            <a:noFill/>
          </a:ln>
        </p:spPr>
        <p:txBody>
          <a:bodyPr spcFirstLastPara="1" wrap="square" lIns="91425" tIns="91425" rIns="91425" bIns="91425" anchor="t" anchorCtr="0">
            <a:noAutofit/>
          </a:bodyPr>
          <a:lstStyle>
            <a:lvl1pPr marL="457200" marR="0" lvl="0" indent="-354330" algn="l" rtl="0">
              <a:lnSpc>
                <a:spcPct val="90000"/>
              </a:lnSpc>
              <a:spcBef>
                <a:spcPts val="300"/>
              </a:spcBef>
              <a:spcAft>
                <a:spcPts val="0"/>
              </a:spcAft>
              <a:buClr>
                <a:schemeClr val="dk1"/>
              </a:buClr>
              <a:buSzPts val="1980"/>
              <a:buChar char="•"/>
              <a:defRPr sz="2200" i="0" u="none" strike="noStrike" cap="none">
                <a:solidFill>
                  <a:schemeClr val="dk1"/>
                </a:solidFill>
              </a:defRPr>
            </a:lvl1pPr>
            <a:lvl2pPr marL="914400" marR="0" lvl="1" indent="-326390" algn="l" rtl="0">
              <a:lnSpc>
                <a:spcPct val="90000"/>
              </a:lnSpc>
              <a:spcBef>
                <a:spcPts val="300"/>
              </a:spcBef>
              <a:spcAft>
                <a:spcPts val="0"/>
              </a:spcAft>
              <a:buClr>
                <a:srgbClr val="7F7F7F"/>
              </a:buClr>
              <a:buSzPts val="1540"/>
              <a:buChar char="•"/>
              <a:defRPr sz="2200" i="0" u="none" strike="noStrike" cap="none">
                <a:solidFill>
                  <a:srgbClr val="7F7F7F"/>
                </a:solidFill>
              </a:defRPr>
            </a:lvl2pPr>
            <a:lvl3pPr marL="1371600" marR="0" lvl="2" indent="-342900" algn="l" rtl="0">
              <a:lnSpc>
                <a:spcPct val="90000"/>
              </a:lnSpc>
              <a:spcBef>
                <a:spcPts val="300"/>
              </a:spcBef>
              <a:spcAft>
                <a:spcPts val="0"/>
              </a:spcAft>
              <a:buClr>
                <a:schemeClr val="dk1"/>
              </a:buClr>
              <a:buSzPts val="1800"/>
              <a:buChar char="•"/>
              <a:defRPr sz="2000" i="0" u="none" strike="noStrike" cap="none">
                <a:solidFill>
                  <a:schemeClr val="dk1"/>
                </a:solidFill>
              </a:defRPr>
            </a:lvl3pPr>
            <a:lvl4pPr marL="1828800" marR="0" lvl="3" indent="-323850" algn="l" rtl="0">
              <a:lnSpc>
                <a:spcPct val="90000"/>
              </a:lnSpc>
              <a:spcBef>
                <a:spcPts val="300"/>
              </a:spcBef>
              <a:spcAft>
                <a:spcPts val="0"/>
              </a:spcAft>
              <a:buClr>
                <a:schemeClr val="dk1"/>
              </a:buClr>
              <a:buSzPts val="1500"/>
              <a:buChar char="•"/>
              <a:defRPr sz="2000" i="0" u="none" strike="noStrike" cap="none">
                <a:solidFill>
                  <a:schemeClr val="dk1"/>
                </a:solidFill>
              </a:defRPr>
            </a:lvl4pPr>
            <a:lvl5pPr marL="2286000" marR="0" lvl="4" indent="-342900" algn="l" rtl="0">
              <a:lnSpc>
                <a:spcPct val="90000"/>
              </a:lnSpc>
              <a:spcBef>
                <a:spcPts val="300"/>
              </a:spcBef>
              <a:spcAft>
                <a:spcPts val="0"/>
              </a:spcAft>
              <a:buClr>
                <a:schemeClr val="dk1"/>
              </a:buClr>
              <a:buSzPts val="1800"/>
              <a:buChar char="•"/>
              <a:defRPr sz="2000" i="0" u="none" strike="noStrike" cap="none">
                <a:solidFill>
                  <a:schemeClr val="dk1"/>
                </a:solidFill>
              </a:defRPr>
            </a:lvl5pPr>
            <a:lvl6pPr marL="2743200" marR="0" lvl="5" indent="-342900" algn="l" rtl="0">
              <a:lnSpc>
                <a:spcPct val="90000"/>
              </a:lnSpc>
              <a:spcBef>
                <a:spcPts val="500"/>
              </a:spcBef>
              <a:spcAft>
                <a:spcPts val="0"/>
              </a:spcAft>
              <a:buClr>
                <a:schemeClr val="dk1"/>
              </a:buClr>
              <a:buSzPts val="1800"/>
              <a:buChar char="•"/>
              <a:defRPr sz="1800" i="0" u="none" strike="noStrike" cap="none">
                <a:solidFill>
                  <a:schemeClr val="dk1"/>
                </a:solidFill>
              </a:defRPr>
            </a:lvl6pPr>
            <a:lvl7pPr marL="3200400" marR="0" lvl="6" indent="-342900" algn="l" rtl="0">
              <a:lnSpc>
                <a:spcPct val="90000"/>
              </a:lnSpc>
              <a:spcBef>
                <a:spcPts val="500"/>
              </a:spcBef>
              <a:spcAft>
                <a:spcPts val="0"/>
              </a:spcAft>
              <a:buClr>
                <a:schemeClr val="dk1"/>
              </a:buClr>
              <a:buSzPts val="1800"/>
              <a:buChar char="•"/>
              <a:defRPr sz="1800" i="0" u="none" strike="noStrike" cap="none">
                <a:solidFill>
                  <a:schemeClr val="dk1"/>
                </a:solidFill>
              </a:defRPr>
            </a:lvl7pPr>
            <a:lvl8pPr marL="3657600" marR="0" lvl="7" indent="-342900" algn="l" rtl="0">
              <a:lnSpc>
                <a:spcPct val="90000"/>
              </a:lnSpc>
              <a:spcBef>
                <a:spcPts val="500"/>
              </a:spcBef>
              <a:spcAft>
                <a:spcPts val="0"/>
              </a:spcAft>
              <a:buClr>
                <a:schemeClr val="dk1"/>
              </a:buClr>
              <a:buSzPts val="1800"/>
              <a:buChar char="•"/>
              <a:defRPr sz="1800" i="0" u="none" strike="noStrike" cap="none">
                <a:solidFill>
                  <a:schemeClr val="dk1"/>
                </a:solidFill>
              </a:defRPr>
            </a:lvl8pPr>
            <a:lvl9pPr marL="4114800" marR="0" lvl="8" indent="-342900" algn="l" rtl="0">
              <a:lnSpc>
                <a:spcPct val="90000"/>
              </a:lnSpc>
              <a:spcBef>
                <a:spcPts val="500"/>
              </a:spcBef>
              <a:spcAft>
                <a:spcPts val="0"/>
              </a:spcAft>
              <a:buClr>
                <a:schemeClr val="dk1"/>
              </a:buClr>
              <a:buSzPts val="1800"/>
              <a:buChar char="•"/>
              <a:defRPr sz="1800" i="0" u="none" strike="noStrike" cap="none">
                <a:solidFill>
                  <a:schemeClr val="dk1"/>
                </a:solidFill>
              </a:defRPr>
            </a:lvl9pPr>
          </a:lstStyle>
          <a:p>
            <a:endParaRPr/>
          </a:p>
        </p:txBody>
      </p:sp>
      <p:pic>
        <p:nvPicPr>
          <p:cNvPr id="139" name="Google Shape;139;p28"/>
          <p:cNvPicPr preferRelativeResize="0"/>
          <p:nvPr/>
        </p:nvPicPr>
        <p:blipFill rotWithShape="1">
          <a:blip r:embed="rId3">
            <a:alphaModFix/>
          </a:blip>
          <a:srcRect/>
          <a:stretch/>
        </p:blipFill>
        <p:spPr>
          <a:xfrm>
            <a:off x="7380264" y="4606381"/>
            <a:ext cx="1080156" cy="458466"/>
          </a:xfrm>
          <a:prstGeom prst="rect">
            <a:avLst/>
          </a:prstGeom>
          <a:noFill/>
          <a:ln>
            <a:noFill/>
          </a:ln>
        </p:spPr>
      </p:pic>
      <p:sp>
        <p:nvSpPr>
          <p:cNvPr id="140" name="Google Shape;140;p28"/>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Titeldia">
  <p:cSld name="Titeldia">
    <p:spTree>
      <p:nvGrpSpPr>
        <p:cNvPr id="1" name="Shape 141"/>
        <p:cNvGrpSpPr/>
        <p:nvPr/>
      </p:nvGrpSpPr>
      <p:grpSpPr>
        <a:xfrm>
          <a:off x="0" y="0"/>
          <a:ext cx="0" cy="0"/>
          <a:chOff x="0" y="0"/>
          <a:chExt cx="0" cy="0"/>
        </a:xfrm>
      </p:grpSpPr>
      <p:pic>
        <p:nvPicPr>
          <p:cNvPr id="142" name="Google Shape;142;p29" descr="VLA_verbeeldingwerkt_kader.png"/>
          <p:cNvPicPr preferRelativeResize="0"/>
          <p:nvPr/>
        </p:nvPicPr>
        <p:blipFill rotWithShape="1">
          <a:blip r:embed="rId2">
            <a:alphaModFix/>
          </a:blip>
          <a:srcRect/>
          <a:stretch/>
        </p:blipFill>
        <p:spPr>
          <a:xfrm>
            <a:off x="6988557" y="216000"/>
            <a:ext cx="1568404" cy="610200"/>
          </a:xfrm>
          <a:prstGeom prst="rect">
            <a:avLst/>
          </a:prstGeom>
          <a:noFill/>
          <a:ln>
            <a:noFill/>
          </a:ln>
        </p:spPr>
      </p:pic>
      <p:sp>
        <p:nvSpPr>
          <p:cNvPr id="143" name="Google Shape;143;p29"/>
          <p:cNvSpPr txBox="1">
            <a:spLocks noGrp="1"/>
          </p:cNvSpPr>
          <p:nvPr>
            <p:ph type="ctrTitle"/>
          </p:nvPr>
        </p:nvSpPr>
        <p:spPr>
          <a:xfrm>
            <a:off x="1296000" y="1512000"/>
            <a:ext cx="7416000" cy="1566000"/>
          </a:xfrm>
          <a:prstGeom prst="rect">
            <a:avLst/>
          </a:prstGeom>
          <a:noFill/>
          <a:ln>
            <a:noFill/>
          </a:ln>
        </p:spPr>
        <p:txBody>
          <a:bodyPr spcFirstLastPara="1" wrap="square" lIns="91425" tIns="91425" rIns="91425" bIns="91425" anchor="b" anchorCtr="0">
            <a:noAutofit/>
          </a:bodyPr>
          <a:lstStyle>
            <a:lvl1pPr marR="0" lvl="0" algn="l" rtl="0">
              <a:lnSpc>
                <a:spcPct val="100000"/>
              </a:lnSpc>
              <a:spcBef>
                <a:spcPts val="0"/>
              </a:spcBef>
              <a:spcAft>
                <a:spcPts val="0"/>
              </a:spcAft>
              <a:buClr>
                <a:schemeClr val="dk1"/>
              </a:buClr>
              <a:buSzPts val="5400"/>
              <a:buNone/>
              <a:defRPr sz="5400" i="0" u="none" strike="noStrike" cap="none">
                <a:solidFill>
                  <a:schemeClr val="dk1"/>
                </a:solidFill>
              </a:defRPr>
            </a:lvl1pPr>
            <a:lvl2pPr lvl="1" algn="l" rtl="0">
              <a:lnSpc>
                <a:spcPct val="100000"/>
              </a:lnSpc>
              <a:spcBef>
                <a:spcPts val="0"/>
              </a:spcBef>
              <a:spcAft>
                <a:spcPts val="0"/>
              </a:spcAft>
              <a:buSzPts val="1400"/>
              <a:buNone/>
              <a:defRPr sz="1800"/>
            </a:lvl2pPr>
            <a:lvl3pPr lvl="2" algn="l" rtl="0">
              <a:lnSpc>
                <a:spcPct val="100000"/>
              </a:lnSpc>
              <a:spcBef>
                <a:spcPts val="0"/>
              </a:spcBef>
              <a:spcAft>
                <a:spcPts val="0"/>
              </a:spcAft>
              <a:buSzPts val="1400"/>
              <a:buNone/>
              <a:defRPr sz="1800"/>
            </a:lvl3pPr>
            <a:lvl4pPr lvl="3" algn="l" rtl="0">
              <a:lnSpc>
                <a:spcPct val="100000"/>
              </a:lnSpc>
              <a:spcBef>
                <a:spcPts val="0"/>
              </a:spcBef>
              <a:spcAft>
                <a:spcPts val="0"/>
              </a:spcAft>
              <a:buSzPts val="1400"/>
              <a:buNone/>
              <a:defRPr sz="1800"/>
            </a:lvl4pPr>
            <a:lvl5pPr lvl="4" algn="l" rtl="0">
              <a:lnSpc>
                <a:spcPct val="100000"/>
              </a:lnSpc>
              <a:spcBef>
                <a:spcPts val="0"/>
              </a:spcBef>
              <a:spcAft>
                <a:spcPts val="0"/>
              </a:spcAft>
              <a:buSzPts val="1400"/>
              <a:buNone/>
              <a:defRPr sz="1800"/>
            </a:lvl5pPr>
            <a:lvl6pPr lvl="5" algn="l" rtl="0">
              <a:lnSpc>
                <a:spcPct val="100000"/>
              </a:lnSpc>
              <a:spcBef>
                <a:spcPts val="0"/>
              </a:spcBef>
              <a:spcAft>
                <a:spcPts val="0"/>
              </a:spcAft>
              <a:buSzPts val="1400"/>
              <a:buNone/>
              <a:defRPr sz="1800"/>
            </a:lvl6pPr>
            <a:lvl7pPr lvl="6" algn="l" rtl="0">
              <a:lnSpc>
                <a:spcPct val="100000"/>
              </a:lnSpc>
              <a:spcBef>
                <a:spcPts val="0"/>
              </a:spcBef>
              <a:spcAft>
                <a:spcPts val="0"/>
              </a:spcAft>
              <a:buSzPts val="1400"/>
              <a:buNone/>
              <a:defRPr sz="1800"/>
            </a:lvl7pPr>
            <a:lvl8pPr lvl="7" algn="l" rtl="0">
              <a:lnSpc>
                <a:spcPct val="100000"/>
              </a:lnSpc>
              <a:spcBef>
                <a:spcPts val="0"/>
              </a:spcBef>
              <a:spcAft>
                <a:spcPts val="0"/>
              </a:spcAft>
              <a:buSzPts val="1400"/>
              <a:buNone/>
              <a:defRPr sz="1800"/>
            </a:lvl8pPr>
            <a:lvl9pPr lvl="8" algn="l" rtl="0">
              <a:lnSpc>
                <a:spcPct val="100000"/>
              </a:lnSpc>
              <a:spcBef>
                <a:spcPts val="0"/>
              </a:spcBef>
              <a:spcAft>
                <a:spcPts val="0"/>
              </a:spcAft>
              <a:buSzPts val="1400"/>
              <a:buNone/>
              <a:defRPr sz="1800"/>
            </a:lvl9pPr>
          </a:lstStyle>
          <a:p>
            <a:endParaRPr/>
          </a:p>
        </p:txBody>
      </p:sp>
      <p:sp>
        <p:nvSpPr>
          <p:cNvPr id="144" name="Google Shape;144;p29"/>
          <p:cNvSpPr txBox="1">
            <a:spLocks noGrp="1"/>
          </p:cNvSpPr>
          <p:nvPr>
            <p:ph type="subTitle" idx="1"/>
          </p:nvPr>
        </p:nvSpPr>
        <p:spPr>
          <a:xfrm>
            <a:off x="1296000" y="3105000"/>
            <a:ext cx="7416000" cy="1241700"/>
          </a:xfrm>
          <a:prstGeom prst="rect">
            <a:avLst/>
          </a:prstGeom>
          <a:noFill/>
          <a:ln>
            <a:noFill/>
          </a:ln>
        </p:spPr>
        <p:txBody>
          <a:bodyPr spcFirstLastPara="1" wrap="square" lIns="91425" tIns="91425" rIns="91425" bIns="91425" anchor="t" anchorCtr="0">
            <a:noAutofit/>
          </a:bodyPr>
          <a:lstStyle>
            <a:lvl1pPr marR="0" lvl="0" algn="l" rtl="0">
              <a:lnSpc>
                <a:spcPct val="111392"/>
              </a:lnSpc>
              <a:spcBef>
                <a:spcPts val="300"/>
              </a:spcBef>
              <a:spcAft>
                <a:spcPts val="0"/>
              </a:spcAft>
              <a:buClr>
                <a:schemeClr val="dk1"/>
              </a:buClr>
              <a:buSzPts val="1422"/>
              <a:buNone/>
              <a:defRPr sz="1580" i="0" u="none" strike="noStrike" cap="none">
                <a:solidFill>
                  <a:schemeClr val="dk1"/>
                </a:solidFill>
              </a:defRPr>
            </a:lvl1pPr>
            <a:lvl2pPr marR="0" lvl="1" algn="ctr" rtl="0">
              <a:lnSpc>
                <a:spcPct val="90000"/>
              </a:lnSpc>
              <a:spcBef>
                <a:spcPts val="300"/>
              </a:spcBef>
              <a:spcAft>
                <a:spcPts val="0"/>
              </a:spcAft>
              <a:buClr>
                <a:srgbClr val="7F7F7F"/>
              </a:buClr>
              <a:buSzPts val="1400"/>
              <a:buNone/>
              <a:defRPr sz="2000" i="0" u="none" strike="noStrike" cap="none">
                <a:solidFill>
                  <a:srgbClr val="7F7F7F"/>
                </a:solidFill>
              </a:defRPr>
            </a:lvl2pPr>
            <a:lvl3pPr marR="0" lvl="2" algn="ctr" rtl="0">
              <a:lnSpc>
                <a:spcPct val="90000"/>
              </a:lnSpc>
              <a:spcBef>
                <a:spcPts val="300"/>
              </a:spcBef>
              <a:spcAft>
                <a:spcPts val="0"/>
              </a:spcAft>
              <a:buClr>
                <a:schemeClr val="dk1"/>
              </a:buClr>
              <a:buSzPts val="1620"/>
              <a:buNone/>
              <a:defRPr sz="1800" i="0" u="none" strike="noStrike" cap="none">
                <a:solidFill>
                  <a:schemeClr val="dk1"/>
                </a:solidFill>
              </a:defRPr>
            </a:lvl3pPr>
            <a:lvl4pPr marR="0" lvl="3" algn="ctr" rtl="0">
              <a:lnSpc>
                <a:spcPct val="90000"/>
              </a:lnSpc>
              <a:spcBef>
                <a:spcPts val="300"/>
              </a:spcBef>
              <a:spcAft>
                <a:spcPts val="0"/>
              </a:spcAft>
              <a:buClr>
                <a:schemeClr val="dk1"/>
              </a:buClr>
              <a:buSzPts val="1200"/>
              <a:buNone/>
              <a:defRPr sz="1600" i="0" u="none" strike="noStrike" cap="none">
                <a:solidFill>
                  <a:schemeClr val="dk1"/>
                </a:solidFill>
              </a:defRPr>
            </a:lvl4pPr>
            <a:lvl5pPr marR="0" lvl="4" algn="ctr" rtl="0">
              <a:lnSpc>
                <a:spcPct val="90000"/>
              </a:lnSpc>
              <a:spcBef>
                <a:spcPts val="300"/>
              </a:spcBef>
              <a:spcAft>
                <a:spcPts val="0"/>
              </a:spcAft>
              <a:buClr>
                <a:schemeClr val="dk1"/>
              </a:buClr>
              <a:buSzPts val="1440"/>
              <a:buNone/>
              <a:defRPr sz="1600" i="0" u="none" strike="noStrike" cap="none">
                <a:solidFill>
                  <a:schemeClr val="dk1"/>
                </a:solidFill>
              </a:defRPr>
            </a:lvl5pPr>
            <a:lvl6pPr marR="0" lvl="5" algn="ctr" rtl="0">
              <a:lnSpc>
                <a:spcPct val="90000"/>
              </a:lnSpc>
              <a:spcBef>
                <a:spcPts val="500"/>
              </a:spcBef>
              <a:spcAft>
                <a:spcPts val="0"/>
              </a:spcAft>
              <a:buClr>
                <a:schemeClr val="dk1"/>
              </a:buClr>
              <a:buSzPts val="1600"/>
              <a:buNone/>
              <a:defRPr sz="1600" i="0" u="none" strike="noStrike" cap="none">
                <a:solidFill>
                  <a:schemeClr val="dk1"/>
                </a:solidFill>
              </a:defRPr>
            </a:lvl6pPr>
            <a:lvl7pPr marR="0" lvl="6" algn="ctr" rtl="0">
              <a:lnSpc>
                <a:spcPct val="90000"/>
              </a:lnSpc>
              <a:spcBef>
                <a:spcPts val="500"/>
              </a:spcBef>
              <a:spcAft>
                <a:spcPts val="0"/>
              </a:spcAft>
              <a:buClr>
                <a:schemeClr val="dk1"/>
              </a:buClr>
              <a:buSzPts val="1600"/>
              <a:buNone/>
              <a:defRPr sz="1600" i="0" u="none" strike="noStrike" cap="none">
                <a:solidFill>
                  <a:schemeClr val="dk1"/>
                </a:solidFill>
              </a:defRPr>
            </a:lvl7pPr>
            <a:lvl8pPr marR="0" lvl="7" algn="ctr" rtl="0">
              <a:lnSpc>
                <a:spcPct val="90000"/>
              </a:lnSpc>
              <a:spcBef>
                <a:spcPts val="500"/>
              </a:spcBef>
              <a:spcAft>
                <a:spcPts val="0"/>
              </a:spcAft>
              <a:buClr>
                <a:schemeClr val="dk1"/>
              </a:buClr>
              <a:buSzPts val="1600"/>
              <a:buNone/>
              <a:defRPr sz="1600" i="0" u="none" strike="noStrike" cap="none">
                <a:solidFill>
                  <a:schemeClr val="dk1"/>
                </a:solidFill>
              </a:defRPr>
            </a:lvl8pPr>
            <a:lvl9pPr marR="0" lvl="8" algn="ctr" rtl="0">
              <a:lnSpc>
                <a:spcPct val="90000"/>
              </a:lnSpc>
              <a:spcBef>
                <a:spcPts val="500"/>
              </a:spcBef>
              <a:spcAft>
                <a:spcPts val="0"/>
              </a:spcAft>
              <a:buClr>
                <a:schemeClr val="dk1"/>
              </a:buClr>
              <a:buSzPts val="1600"/>
              <a:buNone/>
              <a:defRPr sz="1600" i="0" u="none" strike="noStrike" cap="none">
                <a:solidFill>
                  <a:schemeClr val="dk1"/>
                </a:solidFill>
              </a:defRPr>
            </a:lvl9pPr>
          </a:lstStyle>
          <a:p>
            <a:endParaRPr/>
          </a:p>
        </p:txBody>
      </p:sp>
      <p:sp>
        <p:nvSpPr>
          <p:cNvPr id="145" name="Google Shape;145;p29"/>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Title - Mobiliteit">
  <p:cSld name="Leeg">
    <p:spTree>
      <p:nvGrpSpPr>
        <p:cNvPr id="1" name="Shape 146"/>
        <p:cNvGrpSpPr/>
        <p:nvPr/>
      </p:nvGrpSpPr>
      <p:grpSpPr>
        <a:xfrm>
          <a:off x="0" y="0"/>
          <a:ext cx="0" cy="0"/>
          <a:chOff x="0" y="0"/>
          <a:chExt cx="0" cy="0"/>
        </a:xfrm>
      </p:grpSpPr>
      <p:pic>
        <p:nvPicPr>
          <p:cNvPr id="147" name="Google Shape;147;p30"/>
          <p:cNvPicPr preferRelativeResize="0"/>
          <p:nvPr/>
        </p:nvPicPr>
        <p:blipFill rotWithShape="1">
          <a:blip r:embed="rId2">
            <a:alphaModFix/>
          </a:blip>
          <a:srcRect r="31375"/>
          <a:stretch/>
        </p:blipFill>
        <p:spPr>
          <a:xfrm>
            <a:off x="285750" y="0"/>
            <a:ext cx="8858249" cy="5143500"/>
          </a:xfrm>
          <a:prstGeom prst="rect">
            <a:avLst/>
          </a:prstGeom>
          <a:noFill/>
          <a:ln>
            <a:noFill/>
          </a:ln>
        </p:spPr>
      </p:pic>
      <p:sp>
        <p:nvSpPr>
          <p:cNvPr id="148" name="Google Shape;148;p30"/>
          <p:cNvSpPr txBox="1">
            <a:spLocks noGrp="1"/>
          </p:cNvSpPr>
          <p:nvPr>
            <p:ph type="sldNum" idx="12"/>
          </p:nvPr>
        </p:nvSpPr>
        <p:spPr>
          <a:xfrm>
            <a:off x="6876014" y="4752000"/>
            <a:ext cx="2141700" cy="2739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r>
              <a:rPr lang="en"/>
              <a:t>26/03/17 </a:t>
            </a:r>
            <a:r>
              <a:rPr lang="en" b="1"/>
              <a:t>│</a:t>
            </a:r>
            <a:fld id="{00000000-1234-1234-1234-123412341234}" type="slidenum">
              <a:rPr lang="en"/>
              <a:t>‹nr.›</a:t>
            </a:fld>
            <a:endParaRPr/>
          </a:p>
        </p:txBody>
      </p:sp>
      <p:sp>
        <p:nvSpPr>
          <p:cNvPr id="149" name="Google Shape;149;p30"/>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rtl="0">
              <a:lnSpc>
                <a:spcPct val="102702"/>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1pPr>
            <a:lvl2pPr lvl="1" algn="l" rtl="0">
              <a:lnSpc>
                <a:spcPct val="100000"/>
              </a:lnSpc>
              <a:spcBef>
                <a:spcPts val="0"/>
              </a:spcBef>
              <a:spcAft>
                <a:spcPts val="0"/>
              </a:spcAft>
              <a:buSzPts val="1400"/>
              <a:buNone/>
              <a:defRPr sz="1800"/>
            </a:lvl2pPr>
            <a:lvl3pPr lvl="2" algn="l" rtl="0">
              <a:lnSpc>
                <a:spcPct val="100000"/>
              </a:lnSpc>
              <a:spcBef>
                <a:spcPts val="0"/>
              </a:spcBef>
              <a:spcAft>
                <a:spcPts val="0"/>
              </a:spcAft>
              <a:buSzPts val="1400"/>
              <a:buNone/>
              <a:defRPr sz="1800"/>
            </a:lvl3pPr>
            <a:lvl4pPr lvl="3" algn="l" rtl="0">
              <a:lnSpc>
                <a:spcPct val="100000"/>
              </a:lnSpc>
              <a:spcBef>
                <a:spcPts val="0"/>
              </a:spcBef>
              <a:spcAft>
                <a:spcPts val="0"/>
              </a:spcAft>
              <a:buSzPts val="1400"/>
              <a:buNone/>
              <a:defRPr sz="1800"/>
            </a:lvl4pPr>
            <a:lvl5pPr lvl="4" algn="l" rtl="0">
              <a:lnSpc>
                <a:spcPct val="100000"/>
              </a:lnSpc>
              <a:spcBef>
                <a:spcPts val="0"/>
              </a:spcBef>
              <a:spcAft>
                <a:spcPts val="0"/>
              </a:spcAft>
              <a:buSzPts val="1400"/>
              <a:buNone/>
              <a:defRPr sz="1800"/>
            </a:lvl5pPr>
            <a:lvl6pPr lvl="5" algn="l" rtl="0">
              <a:lnSpc>
                <a:spcPct val="100000"/>
              </a:lnSpc>
              <a:spcBef>
                <a:spcPts val="0"/>
              </a:spcBef>
              <a:spcAft>
                <a:spcPts val="0"/>
              </a:spcAft>
              <a:buSzPts val="1400"/>
              <a:buNone/>
              <a:defRPr sz="1800"/>
            </a:lvl6pPr>
            <a:lvl7pPr lvl="6" algn="l" rtl="0">
              <a:lnSpc>
                <a:spcPct val="100000"/>
              </a:lnSpc>
              <a:spcBef>
                <a:spcPts val="0"/>
              </a:spcBef>
              <a:spcAft>
                <a:spcPts val="0"/>
              </a:spcAft>
              <a:buSzPts val="1400"/>
              <a:buNone/>
              <a:defRPr sz="1800"/>
            </a:lvl7pPr>
            <a:lvl8pPr lvl="7" algn="l" rtl="0">
              <a:lnSpc>
                <a:spcPct val="100000"/>
              </a:lnSpc>
              <a:spcBef>
                <a:spcPts val="0"/>
              </a:spcBef>
              <a:spcAft>
                <a:spcPts val="0"/>
              </a:spcAft>
              <a:buSzPts val="1400"/>
              <a:buNone/>
              <a:defRPr sz="1800"/>
            </a:lvl8pPr>
            <a:lvl9pPr lvl="8" algn="l" rtl="0">
              <a:lnSpc>
                <a:spcPct val="100000"/>
              </a:lnSpc>
              <a:spcBef>
                <a:spcPts val="0"/>
              </a:spcBef>
              <a:spcAft>
                <a:spcPts val="0"/>
              </a:spcAft>
              <a:buSzPts val="1400"/>
              <a:buNone/>
              <a:defRPr sz="1800"/>
            </a:lvl9pPr>
          </a:lstStyle>
          <a:p>
            <a:endParaRPr/>
          </a:p>
        </p:txBody>
      </p:sp>
      <p:sp>
        <p:nvSpPr>
          <p:cNvPr id="150" name="Google Shape;150;p30"/>
          <p:cNvSpPr txBox="1">
            <a:spLocks noGrp="1"/>
          </p:cNvSpPr>
          <p:nvPr>
            <p:ph type="body" idx="1"/>
          </p:nvPr>
        </p:nvSpPr>
        <p:spPr>
          <a:xfrm>
            <a:off x="1296000" y="1436400"/>
            <a:ext cx="7416000" cy="2754000"/>
          </a:xfrm>
          <a:prstGeom prst="rect">
            <a:avLst/>
          </a:prstGeom>
          <a:noFill/>
          <a:ln>
            <a:noFill/>
          </a:ln>
        </p:spPr>
        <p:txBody>
          <a:bodyPr spcFirstLastPara="1" wrap="square" lIns="91425" tIns="91425" rIns="91425" bIns="91425" anchor="t" anchorCtr="0">
            <a:noAutofit/>
          </a:bodyPr>
          <a:lstStyle>
            <a:lvl1pPr marL="457200" marR="0" lvl="0" indent="-354330" algn="l" rtl="0">
              <a:lnSpc>
                <a:spcPct val="90000"/>
              </a:lnSpc>
              <a:spcBef>
                <a:spcPts val="300"/>
              </a:spcBef>
              <a:spcAft>
                <a:spcPts val="0"/>
              </a:spcAft>
              <a:buClr>
                <a:schemeClr val="dk1"/>
              </a:buClr>
              <a:buSzPts val="1980"/>
              <a:buFont typeface="Arial"/>
              <a:buChar char="•"/>
              <a:defRPr sz="2200" b="0" i="0" u="none" strike="noStrike" cap="none">
                <a:solidFill>
                  <a:schemeClr val="dk1"/>
                </a:solidFill>
                <a:latin typeface="Arial"/>
                <a:ea typeface="Arial"/>
                <a:cs typeface="Arial"/>
                <a:sym typeface="Arial"/>
              </a:defRPr>
            </a:lvl1pPr>
            <a:lvl2pPr marL="914400" marR="0" lvl="1" indent="-333375" algn="l" rtl="0">
              <a:lnSpc>
                <a:spcPct val="90000"/>
              </a:lnSpc>
              <a:spcBef>
                <a:spcPts val="300"/>
              </a:spcBef>
              <a:spcAft>
                <a:spcPts val="0"/>
              </a:spcAft>
              <a:buClr>
                <a:srgbClr val="7F7F7F"/>
              </a:buClr>
              <a:buSzPts val="1650"/>
              <a:buFont typeface="Arial"/>
              <a:buChar char="•"/>
              <a:defRPr sz="2200" b="0" i="0" u="none" strike="noStrike" cap="none">
                <a:solidFill>
                  <a:srgbClr val="7F7F7F"/>
                </a:solidFill>
                <a:latin typeface="Arial"/>
                <a:ea typeface="Arial"/>
                <a:cs typeface="Arial"/>
                <a:sym typeface="Arial"/>
              </a:defRPr>
            </a:lvl2pPr>
            <a:lvl3pPr marL="1371600" marR="0" lvl="2" indent="-336550" algn="l" rtl="0">
              <a:lnSpc>
                <a:spcPct val="90000"/>
              </a:lnSpc>
              <a:spcBef>
                <a:spcPts val="300"/>
              </a:spcBef>
              <a:spcAft>
                <a:spcPts val="0"/>
              </a:spcAft>
              <a:buClr>
                <a:schemeClr val="dk1"/>
              </a:buClr>
              <a:buSzPts val="1700"/>
              <a:buFont typeface="Arial"/>
              <a:buChar char="•"/>
              <a:defRPr sz="2000" b="0" i="0" u="none" strike="noStrike" cap="none">
                <a:solidFill>
                  <a:schemeClr val="dk1"/>
                </a:solidFill>
                <a:latin typeface="Arial"/>
                <a:ea typeface="Arial"/>
                <a:cs typeface="Arial"/>
                <a:sym typeface="Arial"/>
              </a:defRPr>
            </a:lvl3pPr>
            <a:lvl4pPr marL="1828800" marR="0" lvl="3" indent="-323850" algn="l" rtl="0">
              <a:lnSpc>
                <a:spcPct val="90000"/>
              </a:lnSpc>
              <a:spcBef>
                <a:spcPts val="3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4pPr>
            <a:lvl5pPr marL="2286000" marR="0" lvl="4" indent="-342900" algn="l" rtl="0">
              <a:lnSpc>
                <a:spcPct val="90000"/>
              </a:lnSpc>
              <a:spcBef>
                <a:spcPts val="300"/>
              </a:spcBef>
              <a:spcAft>
                <a:spcPts val="0"/>
              </a:spcAft>
              <a:buClr>
                <a:schemeClr val="dk1"/>
              </a:buClr>
              <a:buSzPts val="1800"/>
              <a:buFont typeface="Arial"/>
              <a:buChar char="•"/>
              <a:defRPr sz="20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pic>
        <p:nvPicPr>
          <p:cNvPr id="151" name="Google Shape;151;p30"/>
          <p:cNvPicPr preferRelativeResize="0"/>
          <p:nvPr/>
        </p:nvPicPr>
        <p:blipFill rotWithShape="1">
          <a:blip r:embed="rId3">
            <a:alphaModFix/>
          </a:blip>
          <a:srcRect/>
          <a:stretch/>
        </p:blipFill>
        <p:spPr>
          <a:xfrm>
            <a:off x="648000" y="4392900"/>
            <a:ext cx="1377000" cy="535733"/>
          </a:xfrm>
          <a:prstGeom prst="rect">
            <a:avLst/>
          </a:prstGeom>
          <a:noFill/>
          <a:ln>
            <a:noFill/>
          </a:ln>
        </p:spPr>
      </p:pic>
      <p:sp>
        <p:nvSpPr>
          <p:cNvPr id="152" name="Google Shape;152;p30"/>
          <p:cNvSpPr/>
          <p:nvPr/>
        </p:nvSpPr>
        <p:spPr>
          <a:xfrm>
            <a:off x="0" y="0"/>
            <a:ext cx="288000" cy="5143500"/>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Titel en Inhoud">
  <p:cSld name="Titel en Inhoud">
    <p:spTree>
      <p:nvGrpSpPr>
        <p:cNvPr id="1" name="Shape 153"/>
        <p:cNvGrpSpPr/>
        <p:nvPr/>
      </p:nvGrpSpPr>
      <p:grpSpPr>
        <a:xfrm>
          <a:off x="0" y="0"/>
          <a:ext cx="0" cy="0"/>
          <a:chOff x="0" y="0"/>
          <a:chExt cx="0" cy="0"/>
        </a:xfrm>
      </p:grpSpPr>
      <p:sp>
        <p:nvSpPr>
          <p:cNvPr id="154" name="Google Shape;154;p31"/>
          <p:cNvSpPr txBox="1">
            <a:spLocks noGrp="1"/>
          </p:cNvSpPr>
          <p:nvPr>
            <p:ph type="body" idx="1"/>
          </p:nvPr>
        </p:nvSpPr>
        <p:spPr>
          <a:xfrm>
            <a:off x="457800" y="1132305"/>
            <a:ext cx="7416000" cy="2754000"/>
          </a:xfrm>
          <a:prstGeom prst="rect">
            <a:avLst/>
          </a:prstGeom>
          <a:noFill/>
          <a:ln>
            <a:noFill/>
          </a:ln>
        </p:spPr>
        <p:txBody>
          <a:bodyPr spcFirstLastPara="1" wrap="square" lIns="91425" tIns="91425" rIns="91425" bIns="91425" anchor="t" anchorCtr="0">
            <a:noAutofit/>
          </a:bodyPr>
          <a:lstStyle>
            <a:lvl1pPr marL="457200" marR="0" lvl="0" indent="-368300" algn="l" rtl="0">
              <a:lnSpc>
                <a:spcPct val="100000"/>
              </a:lnSpc>
              <a:spcBef>
                <a:spcPts val="525"/>
              </a:spcBef>
              <a:spcAft>
                <a:spcPts val="0"/>
              </a:spcAft>
              <a:buClr>
                <a:schemeClr val="dk1"/>
              </a:buClr>
              <a:buSzPts val="2200"/>
              <a:buFont typeface="Arial"/>
              <a:buChar char="&gt;"/>
              <a:defRPr>
                <a:latin typeface="Arial"/>
                <a:ea typeface="Arial"/>
                <a:cs typeface="Arial"/>
                <a:sym typeface="Arial"/>
              </a:defRPr>
            </a:lvl1pPr>
            <a:lvl2pPr marL="914400" marR="0" lvl="1" indent="-368300" algn="l" rtl="0">
              <a:lnSpc>
                <a:spcPct val="100000"/>
              </a:lnSpc>
              <a:spcBef>
                <a:spcPts val="525"/>
              </a:spcBef>
              <a:spcAft>
                <a:spcPts val="0"/>
              </a:spcAft>
              <a:buClr>
                <a:srgbClr val="7F7F7F"/>
              </a:buClr>
              <a:buSzPts val="2200"/>
              <a:buFont typeface="Noto Sans Symbols"/>
              <a:buChar char="▪"/>
              <a:defRPr>
                <a:latin typeface="Arial"/>
                <a:ea typeface="Arial"/>
                <a:cs typeface="Arial"/>
                <a:sym typeface="Arial"/>
              </a:defRPr>
            </a:lvl2pPr>
            <a:lvl3pPr marL="1371600" marR="0" lvl="2" indent="-355600" algn="l" rtl="0">
              <a:lnSpc>
                <a:spcPct val="100000"/>
              </a:lnSpc>
              <a:spcBef>
                <a:spcPts val="525"/>
              </a:spcBef>
              <a:spcAft>
                <a:spcPts val="0"/>
              </a:spcAft>
              <a:buClr>
                <a:schemeClr val="dk1"/>
              </a:buClr>
              <a:buSzPts val="2000"/>
              <a:buFont typeface="Arial"/>
              <a:buChar char="&gt;"/>
              <a:defRPr>
                <a:latin typeface="Arial"/>
                <a:ea typeface="Arial"/>
                <a:cs typeface="Arial"/>
                <a:sym typeface="Arial"/>
              </a:defRPr>
            </a:lvl3pPr>
            <a:lvl4pPr marL="1828800" marR="0" lvl="3" indent="-355600" algn="l" rtl="0">
              <a:lnSpc>
                <a:spcPct val="100000"/>
              </a:lnSpc>
              <a:spcBef>
                <a:spcPts val="525"/>
              </a:spcBef>
              <a:spcAft>
                <a:spcPts val="0"/>
              </a:spcAft>
              <a:buClr>
                <a:schemeClr val="dk1"/>
              </a:buClr>
              <a:buSzPts val="2000"/>
              <a:buFont typeface="Noto Sans Symbols"/>
              <a:buChar char="▪"/>
              <a:defRPr>
                <a:latin typeface="Arial"/>
                <a:ea typeface="Arial"/>
                <a:cs typeface="Arial"/>
                <a:sym typeface="Arial"/>
              </a:defRPr>
            </a:lvl4pPr>
            <a:lvl5pPr marL="2286000" marR="0" lvl="4" indent="-355600" algn="l" rtl="0">
              <a:lnSpc>
                <a:spcPct val="100000"/>
              </a:lnSpc>
              <a:spcBef>
                <a:spcPts val="525"/>
              </a:spcBef>
              <a:spcAft>
                <a:spcPts val="0"/>
              </a:spcAft>
              <a:buClr>
                <a:schemeClr val="dk1"/>
              </a:buClr>
              <a:buSzPts val="2000"/>
              <a:buFont typeface="Arial"/>
              <a:buChar char="&gt;"/>
              <a:defRPr>
                <a:latin typeface="Arial"/>
                <a:ea typeface="Arial"/>
                <a:cs typeface="Arial"/>
                <a:sym typeface="Arial"/>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155" name="Google Shape;155;p31"/>
          <p:cNvSpPr txBox="1">
            <a:spLocks noGrp="1"/>
          </p:cNvSpPr>
          <p:nvPr>
            <p:ph type="title"/>
          </p:nvPr>
        </p:nvSpPr>
        <p:spPr>
          <a:xfrm>
            <a:off x="628651" y="273845"/>
            <a:ext cx="7886700" cy="738300"/>
          </a:xfrm>
          <a:prstGeom prst="rect">
            <a:avLst/>
          </a:prstGeom>
          <a:noFill/>
          <a:ln>
            <a:noFill/>
          </a:ln>
        </p:spPr>
        <p:txBody>
          <a:bodyPr spcFirstLastPara="1" wrap="square" lIns="91425" tIns="45700" rIns="91425" bIns="45700" anchor="t" anchorCtr="0">
            <a:normAutofit/>
          </a:bodyPr>
          <a:lstStyle>
            <a:lvl1pPr lvl="0" algn="l" rtl="0">
              <a:lnSpc>
                <a:spcPct val="102702"/>
              </a:lnSpc>
              <a:spcBef>
                <a:spcPts val="0"/>
              </a:spcBef>
              <a:spcAft>
                <a:spcPts val="0"/>
              </a:spcAft>
              <a:buSzPts val="37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56" name="Google Shape;156;p31"/>
          <p:cNvSpPr txBox="1">
            <a:spLocks noGrp="1"/>
          </p:cNvSpPr>
          <p:nvPr>
            <p:ph type="ftr" idx="11"/>
          </p:nvPr>
        </p:nvSpPr>
        <p:spPr>
          <a:xfrm>
            <a:off x="443678" y="4953894"/>
            <a:ext cx="5616000" cy="1326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SzPts val="1400"/>
              <a:buNone/>
              <a:defRPr sz="800" b="0">
                <a:solidFill>
                  <a:schemeClr val="lt2"/>
                </a:solidFill>
                <a:latin typeface="Arial"/>
                <a:ea typeface="Arial"/>
                <a:cs typeface="Arial"/>
                <a:sym typeface="Arial"/>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57" name="Google Shape;157;p31"/>
          <p:cNvSpPr txBox="1">
            <a:spLocks noGrp="1"/>
          </p:cNvSpPr>
          <p:nvPr>
            <p:ph type="sldNum" idx="12"/>
          </p:nvPr>
        </p:nvSpPr>
        <p:spPr>
          <a:xfrm>
            <a:off x="8020803" y="4909510"/>
            <a:ext cx="682500" cy="215400"/>
          </a:xfrm>
          <a:prstGeom prst="rect">
            <a:avLst/>
          </a:prstGeom>
          <a:noFill/>
          <a:ln>
            <a:noFill/>
          </a:ln>
        </p:spPr>
        <p:txBody>
          <a:bodyPr spcFirstLastPara="1" wrap="square" lIns="45700" tIns="45700" rIns="45700" bIns="45700" anchor="ctr" anchorCtr="0">
            <a:spAutoFit/>
          </a:bodyPr>
          <a:lstStyle>
            <a:lvl1pPr marL="0" lvl="0" indent="0" algn="r" rtl="0">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1pPr>
            <a:lvl2pPr marL="0" lvl="1" indent="0" algn="r" rtl="0">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2pPr>
            <a:lvl3pPr marL="0" lvl="2" indent="0" algn="r" rtl="0">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3pPr>
            <a:lvl4pPr marL="0" lvl="3" indent="0" algn="r" rtl="0">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4pPr>
            <a:lvl5pPr marL="0" lvl="4" indent="0" algn="r" rtl="0">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5pPr>
            <a:lvl6pPr marL="0" lvl="5" indent="0" algn="r" rtl="0">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6pPr>
            <a:lvl7pPr marL="0" lvl="6" indent="0" algn="r" rtl="0">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7pPr>
            <a:lvl8pPr marL="0" lvl="7" indent="0" algn="r" rtl="0">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8pPr>
            <a:lvl9pPr marL="0" lvl="8" indent="0" algn="r" rtl="0">
              <a:lnSpc>
                <a:spcPct val="100000"/>
              </a:lnSpc>
              <a:spcBef>
                <a:spcPts val="0"/>
              </a:spcBef>
              <a:spcAft>
                <a:spcPts val="0"/>
              </a:spcAft>
              <a:buSzPts val="900"/>
              <a:buNone/>
              <a:defRPr sz="8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‹nr.›</a:t>
            </a:fld>
            <a:endParaRPr/>
          </a:p>
        </p:txBody>
      </p:sp>
      <p:sp>
        <p:nvSpPr>
          <p:cNvPr id="158" name="Google Shape;158;p31"/>
          <p:cNvSpPr txBox="1">
            <a:spLocks noGrp="1"/>
          </p:cNvSpPr>
          <p:nvPr>
            <p:ph type="dt" idx="10"/>
          </p:nvPr>
        </p:nvSpPr>
        <p:spPr>
          <a:xfrm>
            <a:off x="6059679" y="4952333"/>
            <a:ext cx="2643600" cy="131100"/>
          </a:xfrm>
          <a:prstGeom prst="rect">
            <a:avLst/>
          </a:prstGeom>
          <a:noFill/>
          <a:ln>
            <a:noFill/>
          </a:ln>
        </p:spPr>
        <p:txBody>
          <a:bodyPr spcFirstLastPara="1" wrap="square" lIns="91425" tIns="45700" rIns="91425" bIns="45700" anchor="ctr" anchorCtr="0">
            <a:noAutofit/>
          </a:bodyPr>
          <a:lstStyle>
            <a:lvl1pPr lvl="0" algn="r" rtl="0">
              <a:lnSpc>
                <a:spcPct val="100000"/>
              </a:lnSpc>
              <a:spcBef>
                <a:spcPts val="0"/>
              </a:spcBef>
              <a:spcAft>
                <a:spcPts val="0"/>
              </a:spcAft>
              <a:buSzPts val="1400"/>
              <a:buNone/>
              <a:defRPr sz="800">
                <a:solidFill>
                  <a:schemeClr val="lt2"/>
                </a:solidFill>
                <a:latin typeface="Arial"/>
                <a:ea typeface="Arial"/>
                <a:cs typeface="Arial"/>
                <a:sym typeface="Arial"/>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Lege_dia">
  <p:cSld name="Lege_dia">
    <p:spTree>
      <p:nvGrpSpPr>
        <p:cNvPr id="1" name="Shape 159"/>
        <p:cNvGrpSpPr/>
        <p:nvPr/>
      </p:nvGrpSpPr>
      <p:grpSpPr>
        <a:xfrm>
          <a:off x="0" y="0"/>
          <a:ext cx="0" cy="0"/>
          <a:chOff x="0" y="0"/>
          <a:chExt cx="0" cy="0"/>
        </a:xfrm>
      </p:grpSpPr>
      <p:sp>
        <p:nvSpPr>
          <p:cNvPr id="160" name="Google Shape;160;p32"/>
          <p:cNvSpPr txBox="1"/>
          <p:nvPr/>
        </p:nvSpPr>
        <p:spPr>
          <a:xfrm>
            <a:off x="481781" y="930651"/>
            <a:ext cx="6223800" cy="463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Calibri"/>
              <a:ea typeface="Calibri"/>
              <a:cs typeface="Calibri"/>
              <a:sym typeface="Calibri"/>
            </a:endParaRPr>
          </a:p>
        </p:txBody>
      </p:sp>
      <p:sp>
        <p:nvSpPr>
          <p:cNvPr id="161" name="Google Shape;161;p32"/>
          <p:cNvSpPr txBox="1">
            <a:spLocks noGrp="1"/>
          </p:cNvSpPr>
          <p:nvPr>
            <p:ph type="body" idx="1"/>
          </p:nvPr>
        </p:nvSpPr>
        <p:spPr>
          <a:xfrm>
            <a:off x="481781" y="212710"/>
            <a:ext cx="8370900" cy="591000"/>
          </a:xfrm>
          <a:prstGeom prst="rect">
            <a:avLst/>
          </a:prstGeom>
          <a:noFill/>
          <a:ln>
            <a:noFill/>
          </a:ln>
        </p:spPr>
        <p:txBody>
          <a:bodyPr spcFirstLastPara="1" wrap="square" lIns="0" tIns="0" rIns="0" bIns="45700" anchor="t" anchorCtr="0">
            <a:noAutofit/>
          </a:bodyPr>
          <a:lstStyle>
            <a:lvl1pPr marL="457200" lvl="0" indent="-228600" algn="l" rtl="0">
              <a:lnSpc>
                <a:spcPct val="90000"/>
              </a:lnSpc>
              <a:spcBef>
                <a:spcPts val="300"/>
              </a:spcBef>
              <a:spcAft>
                <a:spcPts val="0"/>
              </a:spcAft>
              <a:buClr>
                <a:schemeClr val="dk1"/>
              </a:buClr>
              <a:buSzPts val="2520"/>
              <a:buFont typeface="Calibri"/>
              <a:buNone/>
              <a:defRPr sz="2800" b="0">
                <a:solidFill>
                  <a:schemeClr val="dk1"/>
                </a:solidFill>
                <a:latin typeface="Calibri"/>
                <a:ea typeface="Calibri"/>
                <a:cs typeface="Calibri"/>
                <a:sym typeface="Calibri"/>
              </a:defRPr>
            </a:lvl1pPr>
            <a:lvl2pPr marL="914400" lvl="1" indent="-228600" algn="l" rtl="0">
              <a:lnSpc>
                <a:spcPct val="90000"/>
              </a:lnSpc>
              <a:spcBef>
                <a:spcPts val="300"/>
              </a:spcBef>
              <a:spcAft>
                <a:spcPts val="0"/>
              </a:spcAft>
              <a:buClr>
                <a:schemeClr val="dk1"/>
              </a:buClr>
              <a:buSzPts val="2100"/>
              <a:buFont typeface="Calibri"/>
              <a:buNone/>
              <a:defRPr sz="2800" b="1">
                <a:solidFill>
                  <a:schemeClr val="dk1"/>
                </a:solidFill>
                <a:latin typeface="Calibri"/>
                <a:ea typeface="Calibri"/>
                <a:cs typeface="Calibri"/>
                <a:sym typeface="Calibri"/>
              </a:defRPr>
            </a:lvl2pPr>
            <a:lvl3pPr marL="1371600" lvl="2" indent="-228600" algn="l" rtl="0">
              <a:lnSpc>
                <a:spcPct val="90000"/>
              </a:lnSpc>
              <a:spcBef>
                <a:spcPts val="300"/>
              </a:spcBef>
              <a:spcAft>
                <a:spcPts val="0"/>
              </a:spcAft>
              <a:buClr>
                <a:schemeClr val="dk1"/>
              </a:buClr>
              <a:buSzPts val="2380"/>
              <a:buFont typeface="Calibri"/>
              <a:buNone/>
              <a:defRPr sz="2800" b="1">
                <a:solidFill>
                  <a:schemeClr val="dk1"/>
                </a:solidFill>
                <a:latin typeface="Calibri"/>
                <a:ea typeface="Calibri"/>
                <a:cs typeface="Calibri"/>
                <a:sym typeface="Calibri"/>
              </a:defRPr>
            </a:lvl3pPr>
            <a:lvl4pPr marL="1828800" lvl="3" indent="-228600" algn="l" rtl="0">
              <a:lnSpc>
                <a:spcPct val="90000"/>
              </a:lnSpc>
              <a:spcBef>
                <a:spcPts val="300"/>
              </a:spcBef>
              <a:spcAft>
                <a:spcPts val="0"/>
              </a:spcAft>
              <a:buClr>
                <a:schemeClr val="dk1"/>
              </a:buClr>
              <a:buSzPts val="2100"/>
              <a:buFont typeface="Calibri"/>
              <a:buNone/>
              <a:defRPr sz="2800" b="1">
                <a:solidFill>
                  <a:schemeClr val="dk1"/>
                </a:solidFill>
                <a:latin typeface="Calibri"/>
                <a:ea typeface="Calibri"/>
                <a:cs typeface="Calibri"/>
                <a:sym typeface="Calibri"/>
              </a:defRPr>
            </a:lvl4pPr>
            <a:lvl5pPr marL="2286000" lvl="4" indent="-228600" algn="l" rtl="0">
              <a:lnSpc>
                <a:spcPct val="90000"/>
              </a:lnSpc>
              <a:spcBef>
                <a:spcPts val="300"/>
              </a:spcBef>
              <a:spcAft>
                <a:spcPts val="0"/>
              </a:spcAft>
              <a:buClr>
                <a:schemeClr val="dk1"/>
              </a:buClr>
              <a:buSzPts val="2520"/>
              <a:buFont typeface="Calibri"/>
              <a:buNone/>
              <a:defRPr sz="2800" b="1">
                <a:solidFill>
                  <a:schemeClr val="dk1"/>
                </a:solidFill>
                <a:latin typeface="Calibri"/>
                <a:ea typeface="Calibri"/>
                <a:cs typeface="Calibri"/>
                <a:sym typeface="Calibri"/>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62" name="Google Shape;162;p32"/>
          <p:cNvSpPr txBox="1">
            <a:spLocks noGrp="1"/>
          </p:cNvSpPr>
          <p:nvPr>
            <p:ph type="body" idx="2"/>
          </p:nvPr>
        </p:nvSpPr>
        <p:spPr>
          <a:xfrm>
            <a:off x="481781" y="1829549"/>
            <a:ext cx="8370900" cy="1347000"/>
          </a:xfrm>
          <a:prstGeom prst="rect">
            <a:avLst/>
          </a:prstGeom>
          <a:noFill/>
          <a:ln>
            <a:noFill/>
          </a:ln>
        </p:spPr>
        <p:txBody>
          <a:bodyPr spcFirstLastPara="1" wrap="square" lIns="0" tIns="0" rIns="0" bIns="45700" anchor="t" anchorCtr="0">
            <a:noAutofit/>
          </a:bodyPr>
          <a:lstStyle>
            <a:lvl1pPr marL="457200" lvl="0" indent="-331470" algn="l" rtl="0">
              <a:lnSpc>
                <a:spcPct val="90000"/>
              </a:lnSpc>
              <a:spcBef>
                <a:spcPts val="300"/>
              </a:spcBef>
              <a:spcAft>
                <a:spcPts val="0"/>
              </a:spcAft>
              <a:buClr>
                <a:schemeClr val="dk1"/>
              </a:buClr>
              <a:buSzPts val="1620"/>
              <a:buFont typeface="Calibri"/>
              <a:buChar char="•"/>
              <a:defRPr sz="1800">
                <a:latin typeface="Calibri"/>
                <a:ea typeface="Calibri"/>
                <a:cs typeface="Calibri"/>
                <a:sym typeface="Calibri"/>
              </a:defRPr>
            </a:lvl1pPr>
            <a:lvl2pPr marL="914400" lvl="1" indent="-304800" algn="l" rtl="0">
              <a:lnSpc>
                <a:spcPct val="90000"/>
              </a:lnSpc>
              <a:spcBef>
                <a:spcPts val="300"/>
              </a:spcBef>
              <a:spcAft>
                <a:spcPts val="0"/>
              </a:spcAft>
              <a:buClr>
                <a:srgbClr val="9B9B9B"/>
              </a:buClr>
              <a:buSzPts val="1200"/>
              <a:buFont typeface="Calibri"/>
              <a:buChar char="•"/>
              <a:defRPr sz="1600">
                <a:latin typeface="Calibri"/>
                <a:ea typeface="Calibri"/>
                <a:cs typeface="Calibri"/>
                <a:sym typeface="Calibri"/>
              </a:defRPr>
            </a:lvl2pPr>
            <a:lvl3pPr marL="1371600" lvl="2" indent="-314960" algn="l" rtl="0">
              <a:lnSpc>
                <a:spcPct val="90000"/>
              </a:lnSpc>
              <a:spcBef>
                <a:spcPts val="300"/>
              </a:spcBef>
              <a:spcAft>
                <a:spcPts val="0"/>
              </a:spcAft>
              <a:buClr>
                <a:schemeClr val="dk1"/>
              </a:buClr>
              <a:buSzPts val="1360"/>
              <a:buFont typeface="Calibri"/>
              <a:buChar char="•"/>
              <a:defRPr sz="1600">
                <a:latin typeface="Calibri"/>
                <a:ea typeface="Calibri"/>
                <a:cs typeface="Calibri"/>
                <a:sym typeface="Calibri"/>
              </a:defRPr>
            </a:lvl3pPr>
            <a:lvl4pPr marL="1828800" lvl="3" indent="-304800" algn="l" rtl="0">
              <a:lnSpc>
                <a:spcPct val="90000"/>
              </a:lnSpc>
              <a:spcBef>
                <a:spcPts val="300"/>
              </a:spcBef>
              <a:spcAft>
                <a:spcPts val="0"/>
              </a:spcAft>
              <a:buClr>
                <a:schemeClr val="dk1"/>
              </a:buClr>
              <a:buSzPts val="1200"/>
              <a:buFont typeface="Calibri"/>
              <a:buChar char="•"/>
              <a:defRPr sz="1600">
                <a:latin typeface="Calibri"/>
                <a:ea typeface="Calibri"/>
                <a:cs typeface="Calibri"/>
                <a:sym typeface="Calibri"/>
              </a:defRPr>
            </a:lvl4pPr>
            <a:lvl5pPr marL="2286000" lvl="4" indent="-320039" algn="l" rtl="0">
              <a:lnSpc>
                <a:spcPct val="90000"/>
              </a:lnSpc>
              <a:spcBef>
                <a:spcPts val="300"/>
              </a:spcBef>
              <a:spcAft>
                <a:spcPts val="0"/>
              </a:spcAft>
              <a:buClr>
                <a:schemeClr val="dk1"/>
              </a:buClr>
              <a:buSzPts val="1440"/>
              <a:buFont typeface="Calibri"/>
              <a:buChar char="•"/>
              <a:defRPr sz="1600">
                <a:latin typeface="Calibri"/>
                <a:ea typeface="Calibri"/>
                <a:cs typeface="Calibri"/>
                <a:sym typeface="Calibri"/>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63" name="Google Shape;163;p32"/>
          <p:cNvSpPr txBox="1">
            <a:spLocks noGrp="1"/>
          </p:cNvSpPr>
          <p:nvPr>
            <p:ph type="body" idx="3"/>
          </p:nvPr>
        </p:nvSpPr>
        <p:spPr>
          <a:xfrm>
            <a:off x="481781" y="1065987"/>
            <a:ext cx="8370900" cy="295200"/>
          </a:xfrm>
          <a:prstGeom prst="rect">
            <a:avLst/>
          </a:prstGeom>
          <a:noFill/>
          <a:ln>
            <a:noFill/>
          </a:ln>
        </p:spPr>
        <p:txBody>
          <a:bodyPr spcFirstLastPara="1" wrap="square" lIns="0" tIns="0" rIns="0" bIns="45700" anchor="t" anchorCtr="0">
            <a:noAutofit/>
          </a:bodyPr>
          <a:lstStyle>
            <a:lvl1pPr marL="457200" lvl="0" indent="-228600" algn="l" rtl="0">
              <a:lnSpc>
                <a:spcPct val="90000"/>
              </a:lnSpc>
              <a:spcBef>
                <a:spcPts val="300"/>
              </a:spcBef>
              <a:spcAft>
                <a:spcPts val="0"/>
              </a:spcAft>
              <a:buClr>
                <a:schemeClr val="dk1"/>
              </a:buClr>
              <a:buSzPts val="1800"/>
              <a:buFont typeface="Calibri"/>
              <a:buNone/>
              <a:defRPr sz="2000">
                <a:latin typeface="Calibri"/>
                <a:ea typeface="Calibri"/>
                <a:cs typeface="Calibri"/>
                <a:sym typeface="Calibri"/>
              </a:defRPr>
            </a:lvl1pPr>
            <a:lvl2pPr marL="914400" lvl="1" indent="-314325" algn="l" rtl="0">
              <a:lnSpc>
                <a:spcPct val="90000"/>
              </a:lnSpc>
              <a:spcBef>
                <a:spcPts val="300"/>
              </a:spcBef>
              <a:spcAft>
                <a:spcPts val="0"/>
              </a:spcAft>
              <a:buClr>
                <a:srgbClr val="9B9B9B"/>
              </a:buClr>
              <a:buSzPts val="1350"/>
              <a:buChar char="•"/>
              <a:defRPr/>
            </a:lvl2pPr>
            <a:lvl3pPr marL="1371600" lvl="2" indent="-325755" algn="l" rtl="0">
              <a:lnSpc>
                <a:spcPct val="90000"/>
              </a:lnSpc>
              <a:spcBef>
                <a:spcPts val="300"/>
              </a:spcBef>
              <a:spcAft>
                <a:spcPts val="0"/>
              </a:spcAft>
              <a:buClr>
                <a:schemeClr val="dk1"/>
              </a:buClr>
              <a:buSzPts val="1530"/>
              <a:buChar char="•"/>
              <a:defRPr/>
            </a:lvl3pPr>
            <a:lvl4pPr marL="1828800" lvl="3" indent="-314325" algn="l" rtl="0">
              <a:lnSpc>
                <a:spcPct val="90000"/>
              </a:lnSpc>
              <a:spcBef>
                <a:spcPts val="300"/>
              </a:spcBef>
              <a:spcAft>
                <a:spcPts val="0"/>
              </a:spcAft>
              <a:buClr>
                <a:schemeClr val="dk1"/>
              </a:buClr>
              <a:buSzPts val="1350"/>
              <a:buChar char="•"/>
              <a:defRPr/>
            </a:lvl4pPr>
            <a:lvl5pPr marL="2286000" lvl="4" indent="-331470" algn="l" rtl="0">
              <a:lnSpc>
                <a:spcPct val="90000"/>
              </a:lnSpc>
              <a:spcBef>
                <a:spcPts val="300"/>
              </a:spcBef>
              <a:spcAft>
                <a:spcPts val="0"/>
              </a:spcAft>
              <a:buClr>
                <a:schemeClr val="dk1"/>
              </a:buClr>
              <a:buSzPts val="162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pic>
        <p:nvPicPr>
          <p:cNvPr id="164" name="Google Shape;164;p32"/>
          <p:cNvPicPr preferRelativeResize="0"/>
          <p:nvPr/>
        </p:nvPicPr>
        <p:blipFill rotWithShape="1">
          <a:blip r:embed="rId2">
            <a:alphaModFix/>
          </a:blip>
          <a:srcRect/>
          <a:stretch/>
        </p:blipFill>
        <p:spPr>
          <a:xfrm>
            <a:off x="8160767" y="4684038"/>
            <a:ext cx="931204" cy="241871"/>
          </a:xfrm>
          <a:prstGeom prst="rect">
            <a:avLst/>
          </a:prstGeom>
          <a:noFill/>
          <a:ln>
            <a:noFill/>
          </a:ln>
        </p:spPr>
      </p:pic>
      <p:sp>
        <p:nvSpPr>
          <p:cNvPr id="165" name="Google Shape;165;p32"/>
          <p:cNvSpPr/>
          <p:nvPr/>
        </p:nvSpPr>
        <p:spPr>
          <a:xfrm>
            <a:off x="1" y="0"/>
            <a:ext cx="179400" cy="5143500"/>
          </a:xfrm>
          <a:prstGeom prst="rect">
            <a:avLst/>
          </a:prstGeom>
          <a:solidFill>
            <a:srgbClr val="FFEB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5_Tussentitel">
  <p:cSld name="5_Tussentitel">
    <p:bg>
      <p:bgPr>
        <a:solidFill>
          <a:srgbClr val="71C2FF"/>
        </a:solidFill>
        <a:effectLst/>
      </p:bgPr>
    </p:bg>
    <p:spTree>
      <p:nvGrpSpPr>
        <p:cNvPr id="1" name="Shape 166"/>
        <p:cNvGrpSpPr/>
        <p:nvPr/>
      </p:nvGrpSpPr>
      <p:grpSpPr>
        <a:xfrm>
          <a:off x="0" y="0"/>
          <a:ext cx="0" cy="0"/>
          <a:chOff x="0" y="0"/>
          <a:chExt cx="0" cy="0"/>
        </a:xfrm>
      </p:grpSpPr>
      <p:sp>
        <p:nvSpPr>
          <p:cNvPr id="167" name="Google Shape;167;p33"/>
          <p:cNvSpPr/>
          <p:nvPr/>
        </p:nvSpPr>
        <p:spPr>
          <a:xfrm>
            <a:off x="-2" y="0"/>
            <a:ext cx="1118100" cy="2221500"/>
          </a:xfrm>
          <a:prstGeom prst="rect">
            <a:avLst/>
          </a:prstGeom>
          <a:solidFill>
            <a:srgbClr val="71C2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50" b="0" i="0" u="none" strike="noStrike" cap="none">
              <a:solidFill>
                <a:schemeClr val="lt1"/>
              </a:solidFill>
              <a:latin typeface="Arial"/>
              <a:ea typeface="Arial"/>
              <a:cs typeface="Arial"/>
              <a:sym typeface="Arial"/>
            </a:endParaRPr>
          </a:p>
        </p:txBody>
      </p:sp>
      <p:pic>
        <p:nvPicPr>
          <p:cNvPr id="168" name="Google Shape;168;p33"/>
          <p:cNvPicPr preferRelativeResize="0"/>
          <p:nvPr/>
        </p:nvPicPr>
        <p:blipFill rotWithShape="1">
          <a:blip r:embed="rId2">
            <a:alphaModFix/>
          </a:blip>
          <a:srcRect/>
          <a:stretch/>
        </p:blipFill>
        <p:spPr>
          <a:xfrm>
            <a:off x="-1" y="-58365"/>
            <a:ext cx="9144002" cy="3303012"/>
          </a:xfrm>
          <a:prstGeom prst="rect">
            <a:avLst/>
          </a:prstGeom>
          <a:noFill/>
          <a:ln>
            <a:noFill/>
          </a:ln>
        </p:spPr>
      </p:pic>
      <p:pic>
        <p:nvPicPr>
          <p:cNvPr id="169" name="Google Shape;169;p33"/>
          <p:cNvPicPr preferRelativeResize="0"/>
          <p:nvPr/>
        </p:nvPicPr>
        <p:blipFill rotWithShape="1">
          <a:blip r:embed="rId3">
            <a:alphaModFix/>
          </a:blip>
          <a:srcRect t="-2165" b="38111"/>
          <a:stretch/>
        </p:blipFill>
        <p:spPr>
          <a:xfrm>
            <a:off x="2" y="2392846"/>
            <a:ext cx="9144002" cy="2750656"/>
          </a:xfrm>
          <a:prstGeom prst="rect">
            <a:avLst/>
          </a:prstGeom>
          <a:noFill/>
          <a:ln>
            <a:noFill/>
          </a:ln>
        </p:spPr>
      </p:pic>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el_01">
    <p:spTree>
      <p:nvGrpSpPr>
        <p:cNvPr id="1" name=""/>
        <p:cNvGrpSpPr/>
        <p:nvPr/>
      </p:nvGrpSpPr>
      <p:grpSpPr>
        <a:xfrm>
          <a:off x="0" y="0"/>
          <a:ext cx="0" cy="0"/>
          <a:chOff x="0" y="0"/>
          <a:chExt cx="0" cy="0"/>
        </a:xfrm>
      </p:grpSpPr>
      <p:pic>
        <p:nvPicPr>
          <p:cNvPr id="7" name="Picture 4">
            <a:extLst>
              <a:ext uri="{FF2B5EF4-FFF2-40B4-BE49-F238E27FC236}">
                <a16:creationId xmlns:a16="http://schemas.microsoft.com/office/drawing/2014/main" id="{5A4EC494-77F5-4DAF-B3E7-59FCED70AD19}"/>
              </a:ext>
            </a:extLst>
          </p:cNvPr>
          <p:cNvPicPr>
            <a:picLocks noChangeAspect="1"/>
          </p:cNvPicPr>
          <p:nvPr userDrawn="1"/>
        </p:nvPicPr>
        <p:blipFill>
          <a:blip r:embed="rId2"/>
          <a:stretch>
            <a:fillRect/>
          </a:stretch>
        </p:blipFill>
        <p:spPr>
          <a:xfrm>
            <a:off x="3660887" y="216522"/>
            <a:ext cx="5191125" cy="4704229"/>
          </a:xfrm>
          <a:prstGeom prst="rect">
            <a:avLst/>
          </a:prstGeom>
        </p:spPr>
      </p:pic>
      <p:sp>
        <p:nvSpPr>
          <p:cNvPr id="8" name="Rectangle 1">
            <a:extLst>
              <a:ext uri="{FF2B5EF4-FFF2-40B4-BE49-F238E27FC236}">
                <a16:creationId xmlns:a16="http://schemas.microsoft.com/office/drawing/2014/main" id="{B4B57259-B130-4715-8869-2B01595DCFF1}"/>
              </a:ext>
            </a:extLst>
          </p:cNvPr>
          <p:cNvSpPr/>
          <p:nvPr userDrawn="1"/>
        </p:nvSpPr>
        <p:spPr>
          <a:xfrm>
            <a:off x="288003" y="213789"/>
            <a:ext cx="5890214" cy="4706962"/>
          </a:xfrm>
          <a:custGeom>
            <a:avLst/>
            <a:gdLst>
              <a:gd name="connsiteX0" fmla="*/ 0 w 5833398"/>
              <a:gd name="connsiteY0" fmla="*/ 0 h 4698000"/>
              <a:gd name="connsiteX1" fmla="*/ 5833398 w 5833398"/>
              <a:gd name="connsiteY1" fmla="*/ 0 h 4698000"/>
              <a:gd name="connsiteX2" fmla="*/ 5833398 w 5833398"/>
              <a:gd name="connsiteY2" fmla="*/ 4698000 h 4698000"/>
              <a:gd name="connsiteX3" fmla="*/ 0 w 5833398"/>
              <a:gd name="connsiteY3" fmla="*/ 4698000 h 4698000"/>
              <a:gd name="connsiteX4" fmla="*/ 0 w 5833398"/>
              <a:gd name="connsiteY4" fmla="*/ 0 h 4698000"/>
              <a:gd name="connsiteX0" fmla="*/ 0 w 5833398"/>
              <a:gd name="connsiteY0" fmla="*/ 0 h 4698000"/>
              <a:gd name="connsiteX1" fmla="*/ 3928398 w 5833398"/>
              <a:gd name="connsiteY1" fmla="*/ 0 h 4698000"/>
              <a:gd name="connsiteX2" fmla="*/ 5833398 w 5833398"/>
              <a:gd name="connsiteY2" fmla="*/ 4698000 h 4698000"/>
              <a:gd name="connsiteX3" fmla="*/ 0 w 5833398"/>
              <a:gd name="connsiteY3" fmla="*/ 4698000 h 4698000"/>
              <a:gd name="connsiteX4" fmla="*/ 0 w 5833398"/>
              <a:gd name="connsiteY4" fmla="*/ 0 h 4698000"/>
              <a:gd name="connsiteX0" fmla="*/ 0 w 5833398"/>
              <a:gd name="connsiteY0" fmla="*/ 0 h 4698000"/>
              <a:gd name="connsiteX1" fmla="*/ 4233198 w 5833398"/>
              <a:gd name="connsiteY1" fmla="*/ 0 h 4698000"/>
              <a:gd name="connsiteX2" fmla="*/ 5833398 w 5833398"/>
              <a:gd name="connsiteY2" fmla="*/ 4698000 h 4698000"/>
              <a:gd name="connsiteX3" fmla="*/ 0 w 5833398"/>
              <a:gd name="connsiteY3" fmla="*/ 4698000 h 4698000"/>
              <a:gd name="connsiteX4" fmla="*/ 0 w 5833398"/>
              <a:gd name="connsiteY4" fmla="*/ 0 h 469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33398" h="4698000">
                <a:moveTo>
                  <a:pt x="0" y="0"/>
                </a:moveTo>
                <a:lnTo>
                  <a:pt x="4233198" y="0"/>
                </a:lnTo>
                <a:lnTo>
                  <a:pt x="5833398" y="4698000"/>
                </a:lnTo>
                <a:lnTo>
                  <a:pt x="0" y="4698000"/>
                </a:lnTo>
                <a:lnTo>
                  <a:pt x="0" y="0"/>
                </a:lnTo>
                <a:close/>
              </a:path>
            </a:pathLst>
          </a:custGeom>
          <a:solidFill>
            <a:srgbClr val="FFE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el 1">
            <a:extLst>
              <a:ext uri="{FF2B5EF4-FFF2-40B4-BE49-F238E27FC236}">
                <a16:creationId xmlns:a16="http://schemas.microsoft.com/office/drawing/2014/main" id="{5BD7A1FC-C9B7-4EF4-8B3E-1788213793E2}"/>
              </a:ext>
            </a:extLst>
          </p:cNvPr>
          <p:cNvSpPr>
            <a:spLocks noGrp="1"/>
          </p:cNvSpPr>
          <p:nvPr>
            <p:ph type="ctrTitle" hasCustomPrompt="1"/>
          </p:nvPr>
        </p:nvSpPr>
        <p:spPr>
          <a:xfrm>
            <a:off x="668474" y="999381"/>
            <a:ext cx="4392008" cy="2386583"/>
          </a:xfrm>
          <a:prstGeom prst="rect">
            <a:avLst/>
          </a:prstGeom>
        </p:spPr>
        <p:txBody>
          <a:bodyPr anchor="ctr" anchorCtr="0">
            <a:normAutofit/>
          </a:bodyPr>
          <a:lstStyle>
            <a:lvl1pPr algn="l">
              <a:defRPr sz="2700" b="1">
                <a:solidFill>
                  <a:schemeClr val="accent2"/>
                </a:solidFill>
              </a:defRPr>
            </a:lvl1pPr>
          </a:lstStyle>
          <a:p>
            <a:r>
              <a:rPr lang="nl-NL" dirty="0"/>
              <a:t>Titel</a:t>
            </a:r>
            <a:endParaRPr lang="nl-BE" dirty="0"/>
          </a:p>
        </p:txBody>
      </p:sp>
      <p:pic>
        <p:nvPicPr>
          <p:cNvPr id="4" name="Picture 3" descr="A picture containing text&#10;&#10;Description automatically generated">
            <a:extLst>
              <a:ext uri="{FF2B5EF4-FFF2-40B4-BE49-F238E27FC236}">
                <a16:creationId xmlns:a16="http://schemas.microsoft.com/office/drawing/2014/main" id="{6C235BE3-1A57-42B0-A76A-CBCC5A5CB63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68474" y="3735788"/>
            <a:ext cx="4032513" cy="1014986"/>
          </a:xfrm>
          <a:prstGeom prst="rect">
            <a:avLst/>
          </a:prstGeom>
        </p:spPr>
      </p:pic>
    </p:spTree>
    <p:extLst>
      <p:ext uri="{BB962C8B-B14F-4D97-AF65-F5344CB8AC3E}">
        <p14:creationId xmlns:p14="http://schemas.microsoft.com/office/powerpoint/2010/main" val="2943536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el_02">
    <p:spTree>
      <p:nvGrpSpPr>
        <p:cNvPr id="1" name=""/>
        <p:cNvGrpSpPr/>
        <p:nvPr/>
      </p:nvGrpSpPr>
      <p:grpSpPr>
        <a:xfrm>
          <a:off x="0" y="0"/>
          <a:ext cx="0" cy="0"/>
          <a:chOff x="0" y="0"/>
          <a:chExt cx="0" cy="0"/>
        </a:xfrm>
      </p:grpSpPr>
      <p:sp>
        <p:nvSpPr>
          <p:cNvPr id="13" name="Tijdelijke aanduiding voor afbeelding 4">
            <a:extLst>
              <a:ext uri="{FF2B5EF4-FFF2-40B4-BE49-F238E27FC236}">
                <a16:creationId xmlns:a16="http://schemas.microsoft.com/office/drawing/2014/main" id="{D0070247-31EC-481E-BCD1-E25C913DB94B}"/>
              </a:ext>
            </a:extLst>
          </p:cNvPr>
          <p:cNvSpPr>
            <a:spLocks noGrp="1"/>
          </p:cNvSpPr>
          <p:nvPr>
            <p:ph type="pic" sz="quarter" idx="10" hasCustomPrompt="1"/>
          </p:nvPr>
        </p:nvSpPr>
        <p:spPr>
          <a:xfrm>
            <a:off x="4337891" y="213789"/>
            <a:ext cx="4514121" cy="4706963"/>
          </a:xfrm>
          <a:custGeom>
            <a:avLst/>
            <a:gdLst>
              <a:gd name="connsiteX0" fmla="*/ 0 w 8568000"/>
              <a:gd name="connsiteY0" fmla="*/ 0 h 4698000"/>
              <a:gd name="connsiteX1" fmla="*/ 8568000 w 8568000"/>
              <a:gd name="connsiteY1" fmla="*/ 0 h 4698000"/>
              <a:gd name="connsiteX2" fmla="*/ 8568000 w 8568000"/>
              <a:gd name="connsiteY2" fmla="*/ 4698000 h 4698000"/>
              <a:gd name="connsiteX3" fmla="*/ 0 w 8568000"/>
              <a:gd name="connsiteY3" fmla="*/ 4698000 h 4698000"/>
              <a:gd name="connsiteX4" fmla="*/ 0 w 8568000"/>
              <a:gd name="connsiteY4" fmla="*/ 0 h 4698000"/>
              <a:gd name="connsiteX0" fmla="*/ 4259484 w 8568000"/>
              <a:gd name="connsiteY0" fmla="*/ 0 h 4698000"/>
              <a:gd name="connsiteX1" fmla="*/ 8568000 w 8568000"/>
              <a:gd name="connsiteY1" fmla="*/ 0 h 4698000"/>
              <a:gd name="connsiteX2" fmla="*/ 8568000 w 8568000"/>
              <a:gd name="connsiteY2" fmla="*/ 4698000 h 4698000"/>
              <a:gd name="connsiteX3" fmla="*/ 0 w 8568000"/>
              <a:gd name="connsiteY3" fmla="*/ 4698000 h 4698000"/>
              <a:gd name="connsiteX4" fmla="*/ 4259484 w 8568000"/>
              <a:gd name="connsiteY4" fmla="*/ 0 h 4698000"/>
              <a:gd name="connsiteX0" fmla="*/ 0 w 4308516"/>
              <a:gd name="connsiteY0" fmla="*/ 0 h 4698000"/>
              <a:gd name="connsiteX1" fmla="*/ 4308516 w 4308516"/>
              <a:gd name="connsiteY1" fmla="*/ 0 h 4698000"/>
              <a:gd name="connsiteX2" fmla="*/ 4308516 w 4308516"/>
              <a:gd name="connsiteY2" fmla="*/ 4698000 h 4698000"/>
              <a:gd name="connsiteX3" fmla="*/ 1782501 w 4308516"/>
              <a:gd name="connsiteY3" fmla="*/ 4698000 h 4698000"/>
              <a:gd name="connsiteX4" fmla="*/ 0 w 4308516"/>
              <a:gd name="connsiteY4" fmla="*/ 0 h 4698000"/>
              <a:gd name="connsiteX0" fmla="*/ 0 w 4308516"/>
              <a:gd name="connsiteY0" fmla="*/ 0 h 4698000"/>
              <a:gd name="connsiteX1" fmla="*/ 4308516 w 4308516"/>
              <a:gd name="connsiteY1" fmla="*/ 0 h 4698000"/>
              <a:gd name="connsiteX2" fmla="*/ 4308516 w 4308516"/>
              <a:gd name="connsiteY2" fmla="*/ 4698000 h 4698000"/>
              <a:gd name="connsiteX3" fmla="*/ 1782501 w 4308516"/>
              <a:gd name="connsiteY3" fmla="*/ 4698000 h 4698000"/>
              <a:gd name="connsiteX4" fmla="*/ 0 w 4308516"/>
              <a:gd name="connsiteY4" fmla="*/ 0 h 4698000"/>
              <a:gd name="connsiteX0" fmla="*/ 0 w 4308516"/>
              <a:gd name="connsiteY0" fmla="*/ 0 h 4698000"/>
              <a:gd name="connsiteX1" fmla="*/ 4308516 w 4308516"/>
              <a:gd name="connsiteY1" fmla="*/ 0 h 4698000"/>
              <a:gd name="connsiteX2" fmla="*/ 4308516 w 4308516"/>
              <a:gd name="connsiteY2" fmla="*/ 4698000 h 4698000"/>
              <a:gd name="connsiteX3" fmla="*/ 1827472 w 4308516"/>
              <a:gd name="connsiteY3" fmla="*/ 4608059 h 4698000"/>
              <a:gd name="connsiteX4" fmla="*/ 0 w 4308516"/>
              <a:gd name="connsiteY4" fmla="*/ 0 h 4698000"/>
              <a:gd name="connsiteX0" fmla="*/ 0 w 4308516"/>
              <a:gd name="connsiteY0" fmla="*/ 0 h 4698000"/>
              <a:gd name="connsiteX1" fmla="*/ 4308516 w 4308516"/>
              <a:gd name="connsiteY1" fmla="*/ 0 h 4698000"/>
              <a:gd name="connsiteX2" fmla="*/ 4308516 w 4308516"/>
              <a:gd name="connsiteY2" fmla="*/ 4698000 h 4698000"/>
              <a:gd name="connsiteX3" fmla="*/ 1767511 w 4308516"/>
              <a:gd name="connsiteY3" fmla="*/ 4675514 h 4698000"/>
              <a:gd name="connsiteX4" fmla="*/ 0 w 4308516"/>
              <a:gd name="connsiteY4" fmla="*/ 0 h 4698000"/>
              <a:gd name="connsiteX0" fmla="*/ 0 w 4308516"/>
              <a:gd name="connsiteY0" fmla="*/ 0 h 4698000"/>
              <a:gd name="connsiteX1" fmla="*/ 4308516 w 4308516"/>
              <a:gd name="connsiteY1" fmla="*/ 0 h 4698000"/>
              <a:gd name="connsiteX2" fmla="*/ 4308516 w 4308516"/>
              <a:gd name="connsiteY2" fmla="*/ 4698000 h 4698000"/>
              <a:gd name="connsiteX3" fmla="*/ 1775006 w 4308516"/>
              <a:gd name="connsiteY3" fmla="*/ 4690505 h 4698000"/>
              <a:gd name="connsiteX4" fmla="*/ 0 w 4308516"/>
              <a:gd name="connsiteY4" fmla="*/ 0 h 4698000"/>
              <a:gd name="connsiteX0" fmla="*/ 0 w 4316011"/>
              <a:gd name="connsiteY0" fmla="*/ 7495 h 4698000"/>
              <a:gd name="connsiteX1" fmla="*/ 4316011 w 4316011"/>
              <a:gd name="connsiteY1" fmla="*/ 0 h 4698000"/>
              <a:gd name="connsiteX2" fmla="*/ 4316011 w 4316011"/>
              <a:gd name="connsiteY2" fmla="*/ 4698000 h 4698000"/>
              <a:gd name="connsiteX3" fmla="*/ 1782501 w 4316011"/>
              <a:gd name="connsiteY3" fmla="*/ 4690505 h 4698000"/>
              <a:gd name="connsiteX4" fmla="*/ 0 w 4316011"/>
              <a:gd name="connsiteY4" fmla="*/ 7495 h 4698000"/>
              <a:gd name="connsiteX0" fmla="*/ 0 w 4316011"/>
              <a:gd name="connsiteY0" fmla="*/ 7495 h 4698000"/>
              <a:gd name="connsiteX1" fmla="*/ 4316011 w 4316011"/>
              <a:gd name="connsiteY1" fmla="*/ 0 h 4698000"/>
              <a:gd name="connsiteX2" fmla="*/ 4316011 w 4316011"/>
              <a:gd name="connsiteY2" fmla="*/ 4698000 h 4698000"/>
              <a:gd name="connsiteX3" fmla="*/ 1789996 w 4316011"/>
              <a:gd name="connsiteY3" fmla="*/ 4698000 h 4698000"/>
              <a:gd name="connsiteX4" fmla="*/ 0 w 4316011"/>
              <a:gd name="connsiteY4" fmla="*/ 7495 h 4698000"/>
              <a:gd name="connsiteX0" fmla="*/ 0 w 4316011"/>
              <a:gd name="connsiteY0" fmla="*/ 7495 h 4698000"/>
              <a:gd name="connsiteX1" fmla="*/ 4316011 w 4316011"/>
              <a:gd name="connsiteY1" fmla="*/ 0 h 4698000"/>
              <a:gd name="connsiteX2" fmla="*/ 4316011 w 4316011"/>
              <a:gd name="connsiteY2" fmla="*/ 4698000 h 4698000"/>
              <a:gd name="connsiteX3" fmla="*/ 1789996 w 4316011"/>
              <a:gd name="connsiteY3" fmla="*/ 4698000 h 4698000"/>
              <a:gd name="connsiteX4" fmla="*/ 0 w 4316011"/>
              <a:gd name="connsiteY4" fmla="*/ 7495 h 4698000"/>
              <a:gd name="connsiteX0" fmla="*/ 0 w 4316011"/>
              <a:gd name="connsiteY0" fmla="*/ 7495 h 4698000"/>
              <a:gd name="connsiteX1" fmla="*/ 4316011 w 4316011"/>
              <a:gd name="connsiteY1" fmla="*/ 0 h 4698000"/>
              <a:gd name="connsiteX2" fmla="*/ 4316011 w 4316011"/>
              <a:gd name="connsiteY2" fmla="*/ 4698000 h 4698000"/>
              <a:gd name="connsiteX3" fmla="*/ 1609021 w 4316011"/>
              <a:gd name="connsiteY3" fmla="*/ 4698000 h 4698000"/>
              <a:gd name="connsiteX4" fmla="*/ 0 w 4316011"/>
              <a:gd name="connsiteY4" fmla="*/ 7495 h 4698000"/>
              <a:gd name="connsiteX0" fmla="*/ 0 w 4316011"/>
              <a:gd name="connsiteY0" fmla="*/ 0 h 4690505"/>
              <a:gd name="connsiteX1" fmla="*/ 4311249 w 4316011"/>
              <a:gd name="connsiteY1" fmla="*/ 6792 h 4690505"/>
              <a:gd name="connsiteX2" fmla="*/ 4316011 w 4316011"/>
              <a:gd name="connsiteY2" fmla="*/ 4690505 h 4690505"/>
              <a:gd name="connsiteX3" fmla="*/ 1609021 w 4316011"/>
              <a:gd name="connsiteY3" fmla="*/ 4690505 h 4690505"/>
              <a:gd name="connsiteX4" fmla="*/ 0 w 4316011"/>
              <a:gd name="connsiteY4" fmla="*/ 0 h 4690505"/>
              <a:gd name="connsiteX0" fmla="*/ 0 w 4316011"/>
              <a:gd name="connsiteY0" fmla="*/ 0 h 4690505"/>
              <a:gd name="connsiteX1" fmla="*/ 4311249 w 4316011"/>
              <a:gd name="connsiteY1" fmla="*/ 6792 h 4690505"/>
              <a:gd name="connsiteX2" fmla="*/ 4316011 w 4316011"/>
              <a:gd name="connsiteY2" fmla="*/ 4690505 h 4690505"/>
              <a:gd name="connsiteX3" fmla="*/ 1609021 w 4316011"/>
              <a:gd name="connsiteY3" fmla="*/ 4690505 h 4690505"/>
              <a:gd name="connsiteX4" fmla="*/ 0 w 4316011"/>
              <a:gd name="connsiteY4" fmla="*/ 0 h 4690505"/>
              <a:gd name="connsiteX0" fmla="*/ 0 w 4316011"/>
              <a:gd name="connsiteY0" fmla="*/ 0 h 4690505"/>
              <a:gd name="connsiteX1" fmla="*/ 4311249 w 4316011"/>
              <a:gd name="connsiteY1" fmla="*/ 16317 h 4690505"/>
              <a:gd name="connsiteX2" fmla="*/ 4316011 w 4316011"/>
              <a:gd name="connsiteY2" fmla="*/ 4690505 h 4690505"/>
              <a:gd name="connsiteX3" fmla="*/ 1609021 w 4316011"/>
              <a:gd name="connsiteY3" fmla="*/ 4690505 h 4690505"/>
              <a:gd name="connsiteX4" fmla="*/ 0 w 4316011"/>
              <a:gd name="connsiteY4" fmla="*/ 0 h 4690505"/>
              <a:gd name="connsiteX0" fmla="*/ 0 w 4316011"/>
              <a:gd name="connsiteY0" fmla="*/ 2733 h 4693238"/>
              <a:gd name="connsiteX1" fmla="*/ 4311249 w 4316011"/>
              <a:gd name="connsiteY1" fmla="*/ 0 h 4693238"/>
              <a:gd name="connsiteX2" fmla="*/ 4316011 w 4316011"/>
              <a:gd name="connsiteY2" fmla="*/ 4693238 h 4693238"/>
              <a:gd name="connsiteX3" fmla="*/ 1609021 w 4316011"/>
              <a:gd name="connsiteY3" fmla="*/ 4693238 h 4693238"/>
              <a:gd name="connsiteX4" fmla="*/ 0 w 4316011"/>
              <a:gd name="connsiteY4" fmla="*/ 2733 h 4693238"/>
              <a:gd name="connsiteX0" fmla="*/ 0 w 4320774"/>
              <a:gd name="connsiteY0" fmla="*/ 2733 h 4693238"/>
              <a:gd name="connsiteX1" fmla="*/ 4316012 w 4320774"/>
              <a:gd name="connsiteY1" fmla="*/ 0 h 4693238"/>
              <a:gd name="connsiteX2" fmla="*/ 4320774 w 4320774"/>
              <a:gd name="connsiteY2" fmla="*/ 4693238 h 4693238"/>
              <a:gd name="connsiteX3" fmla="*/ 1613784 w 4320774"/>
              <a:gd name="connsiteY3" fmla="*/ 4693238 h 4693238"/>
              <a:gd name="connsiteX4" fmla="*/ 0 w 4320774"/>
              <a:gd name="connsiteY4" fmla="*/ 2733 h 4693238"/>
              <a:gd name="connsiteX0" fmla="*/ 0 w 4339824"/>
              <a:gd name="connsiteY0" fmla="*/ 0 h 4738130"/>
              <a:gd name="connsiteX1" fmla="*/ 4335062 w 4339824"/>
              <a:gd name="connsiteY1" fmla="*/ 44892 h 4738130"/>
              <a:gd name="connsiteX2" fmla="*/ 4339824 w 4339824"/>
              <a:gd name="connsiteY2" fmla="*/ 4738130 h 4738130"/>
              <a:gd name="connsiteX3" fmla="*/ 1632834 w 4339824"/>
              <a:gd name="connsiteY3" fmla="*/ 4738130 h 4738130"/>
              <a:gd name="connsiteX4" fmla="*/ 0 w 4339824"/>
              <a:gd name="connsiteY4" fmla="*/ 0 h 4738130"/>
              <a:gd name="connsiteX0" fmla="*/ 0 w 4320774"/>
              <a:gd name="connsiteY0" fmla="*/ 0 h 4695267"/>
              <a:gd name="connsiteX1" fmla="*/ 4316012 w 4320774"/>
              <a:gd name="connsiteY1" fmla="*/ 2029 h 4695267"/>
              <a:gd name="connsiteX2" fmla="*/ 4320774 w 4320774"/>
              <a:gd name="connsiteY2" fmla="*/ 4695267 h 4695267"/>
              <a:gd name="connsiteX3" fmla="*/ 1613784 w 4320774"/>
              <a:gd name="connsiteY3" fmla="*/ 4695267 h 4695267"/>
              <a:gd name="connsiteX4" fmla="*/ 0 w 4320774"/>
              <a:gd name="connsiteY4" fmla="*/ 0 h 4695267"/>
              <a:gd name="connsiteX0" fmla="*/ 0 w 4320774"/>
              <a:gd name="connsiteY0" fmla="*/ 0 h 4695267"/>
              <a:gd name="connsiteX1" fmla="*/ 4316012 w 4320774"/>
              <a:gd name="connsiteY1" fmla="*/ 2029 h 4695267"/>
              <a:gd name="connsiteX2" fmla="*/ 4320774 w 4320774"/>
              <a:gd name="connsiteY2" fmla="*/ 4695267 h 4695267"/>
              <a:gd name="connsiteX3" fmla="*/ 1609021 w 4320774"/>
              <a:gd name="connsiteY3" fmla="*/ 4695267 h 4695267"/>
              <a:gd name="connsiteX4" fmla="*/ 0 w 4320774"/>
              <a:gd name="connsiteY4" fmla="*/ 0 h 4695267"/>
              <a:gd name="connsiteX0" fmla="*/ 0 w 4320774"/>
              <a:gd name="connsiteY0" fmla="*/ 0 h 4695267"/>
              <a:gd name="connsiteX1" fmla="*/ 4316012 w 4320774"/>
              <a:gd name="connsiteY1" fmla="*/ 2029 h 4695267"/>
              <a:gd name="connsiteX2" fmla="*/ 4320774 w 4320774"/>
              <a:gd name="connsiteY2" fmla="*/ 4695267 h 4695267"/>
              <a:gd name="connsiteX3" fmla="*/ 1604259 w 4320774"/>
              <a:gd name="connsiteY3" fmla="*/ 4695267 h 4695267"/>
              <a:gd name="connsiteX4" fmla="*/ 0 w 4320774"/>
              <a:gd name="connsiteY4" fmla="*/ 0 h 46952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20774" h="4695267">
                <a:moveTo>
                  <a:pt x="0" y="0"/>
                </a:moveTo>
                <a:lnTo>
                  <a:pt x="4316012" y="2029"/>
                </a:lnTo>
                <a:cubicBezTo>
                  <a:pt x="4317599" y="1563267"/>
                  <a:pt x="4319187" y="3134029"/>
                  <a:pt x="4320774" y="4695267"/>
                </a:cubicBezTo>
                <a:lnTo>
                  <a:pt x="1604259" y="4695267"/>
                </a:lnTo>
                <a:lnTo>
                  <a:pt x="0" y="0"/>
                </a:lnTo>
                <a:close/>
              </a:path>
            </a:pathLst>
          </a:custGeom>
        </p:spPr>
        <p:txBody>
          <a:bodyPr anchor="ctr"/>
          <a:lstStyle>
            <a:lvl1pPr marL="0" marR="0" indent="0" algn="r" defTabSz="685800" rtl="0" eaLnBrk="1" fontAlgn="auto" latinLnBrk="0" hangingPunct="1">
              <a:lnSpc>
                <a:spcPct val="90000"/>
              </a:lnSpc>
              <a:spcBef>
                <a:spcPts val="750"/>
              </a:spcBef>
              <a:spcAft>
                <a:spcPts val="0"/>
              </a:spcAft>
              <a:buClrTx/>
              <a:buSzTx/>
              <a:buFont typeface="Arial" panose="020B0604020202020204" pitchFamily="34" charset="0"/>
              <a:buNone/>
              <a:tabLst/>
              <a:defRPr sz="1200">
                <a:solidFill>
                  <a:schemeClr val="accent4">
                    <a:lumMod val="60000"/>
                    <a:lumOff val="40000"/>
                  </a:schemeClr>
                </a:solidFill>
              </a:defRPr>
            </a:lvl1pPr>
          </a:lstStyle>
          <a:p>
            <a:pPr marL="0" marR="0" lvl="0" indent="0" algn="r"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err="1"/>
              <a:t>Klik</a:t>
            </a:r>
            <a:r>
              <a:rPr lang="en-US" dirty="0"/>
              <a:t> op </a:t>
            </a:r>
            <a:r>
              <a:rPr lang="en-US" dirty="0" err="1"/>
              <a:t>icoon</a:t>
            </a:r>
            <a:r>
              <a:rPr lang="en-US" dirty="0"/>
              <a:t> </a:t>
            </a:r>
            <a:r>
              <a:rPr lang="en-US" dirty="0" err="1"/>
              <a:t>voor</a:t>
            </a:r>
            <a:r>
              <a:rPr lang="en-US" dirty="0"/>
              <a:t> </a:t>
            </a:r>
            <a:r>
              <a:rPr lang="en-US" dirty="0" err="1"/>
              <a:t>foto</a:t>
            </a:r>
            <a:r>
              <a:rPr lang="en-US" dirty="0"/>
              <a:t> (min </a:t>
            </a:r>
            <a:r>
              <a:rPr lang="nl-BE" dirty="0"/>
              <a:t>resolutie </a:t>
            </a:r>
            <a:r>
              <a:rPr lang="en-US" dirty="0"/>
              <a:t>72 DPI</a:t>
            </a:r>
            <a:r>
              <a:rPr lang="nl-BE" dirty="0"/>
              <a:t>)</a:t>
            </a:r>
          </a:p>
        </p:txBody>
      </p:sp>
      <p:sp>
        <p:nvSpPr>
          <p:cNvPr id="8" name="Rectangle 1">
            <a:extLst>
              <a:ext uri="{FF2B5EF4-FFF2-40B4-BE49-F238E27FC236}">
                <a16:creationId xmlns:a16="http://schemas.microsoft.com/office/drawing/2014/main" id="{B4B57259-B130-4715-8869-2B01595DCFF1}"/>
              </a:ext>
            </a:extLst>
          </p:cNvPr>
          <p:cNvSpPr/>
          <p:nvPr userDrawn="1"/>
        </p:nvSpPr>
        <p:spPr>
          <a:xfrm>
            <a:off x="288003" y="213789"/>
            <a:ext cx="5890214" cy="4706962"/>
          </a:xfrm>
          <a:custGeom>
            <a:avLst/>
            <a:gdLst>
              <a:gd name="connsiteX0" fmla="*/ 0 w 5833398"/>
              <a:gd name="connsiteY0" fmla="*/ 0 h 4698000"/>
              <a:gd name="connsiteX1" fmla="*/ 5833398 w 5833398"/>
              <a:gd name="connsiteY1" fmla="*/ 0 h 4698000"/>
              <a:gd name="connsiteX2" fmla="*/ 5833398 w 5833398"/>
              <a:gd name="connsiteY2" fmla="*/ 4698000 h 4698000"/>
              <a:gd name="connsiteX3" fmla="*/ 0 w 5833398"/>
              <a:gd name="connsiteY3" fmla="*/ 4698000 h 4698000"/>
              <a:gd name="connsiteX4" fmla="*/ 0 w 5833398"/>
              <a:gd name="connsiteY4" fmla="*/ 0 h 4698000"/>
              <a:gd name="connsiteX0" fmla="*/ 0 w 5833398"/>
              <a:gd name="connsiteY0" fmla="*/ 0 h 4698000"/>
              <a:gd name="connsiteX1" fmla="*/ 3928398 w 5833398"/>
              <a:gd name="connsiteY1" fmla="*/ 0 h 4698000"/>
              <a:gd name="connsiteX2" fmla="*/ 5833398 w 5833398"/>
              <a:gd name="connsiteY2" fmla="*/ 4698000 h 4698000"/>
              <a:gd name="connsiteX3" fmla="*/ 0 w 5833398"/>
              <a:gd name="connsiteY3" fmla="*/ 4698000 h 4698000"/>
              <a:gd name="connsiteX4" fmla="*/ 0 w 5833398"/>
              <a:gd name="connsiteY4" fmla="*/ 0 h 4698000"/>
              <a:gd name="connsiteX0" fmla="*/ 0 w 5833398"/>
              <a:gd name="connsiteY0" fmla="*/ 0 h 4698000"/>
              <a:gd name="connsiteX1" fmla="*/ 4233198 w 5833398"/>
              <a:gd name="connsiteY1" fmla="*/ 0 h 4698000"/>
              <a:gd name="connsiteX2" fmla="*/ 5833398 w 5833398"/>
              <a:gd name="connsiteY2" fmla="*/ 4698000 h 4698000"/>
              <a:gd name="connsiteX3" fmla="*/ 0 w 5833398"/>
              <a:gd name="connsiteY3" fmla="*/ 4698000 h 4698000"/>
              <a:gd name="connsiteX4" fmla="*/ 0 w 5833398"/>
              <a:gd name="connsiteY4" fmla="*/ 0 h 469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33398" h="4698000">
                <a:moveTo>
                  <a:pt x="0" y="0"/>
                </a:moveTo>
                <a:lnTo>
                  <a:pt x="4233198" y="0"/>
                </a:lnTo>
                <a:lnTo>
                  <a:pt x="5833398" y="4698000"/>
                </a:lnTo>
                <a:lnTo>
                  <a:pt x="0" y="4698000"/>
                </a:lnTo>
                <a:lnTo>
                  <a:pt x="0" y="0"/>
                </a:lnTo>
                <a:close/>
              </a:path>
            </a:pathLst>
          </a:custGeom>
          <a:solidFill>
            <a:srgbClr val="FFE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7" name="Titel 1">
            <a:extLst>
              <a:ext uri="{FF2B5EF4-FFF2-40B4-BE49-F238E27FC236}">
                <a16:creationId xmlns:a16="http://schemas.microsoft.com/office/drawing/2014/main" id="{42FB9B57-60AB-4091-A068-04A70B78C6BC}"/>
              </a:ext>
            </a:extLst>
          </p:cNvPr>
          <p:cNvSpPr>
            <a:spLocks noGrp="1"/>
          </p:cNvSpPr>
          <p:nvPr>
            <p:ph type="ctrTitle" hasCustomPrompt="1"/>
          </p:nvPr>
        </p:nvSpPr>
        <p:spPr>
          <a:xfrm>
            <a:off x="668474" y="999381"/>
            <a:ext cx="4392008" cy="2386583"/>
          </a:xfrm>
          <a:prstGeom prst="rect">
            <a:avLst/>
          </a:prstGeom>
        </p:spPr>
        <p:txBody>
          <a:bodyPr anchor="ctr" anchorCtr="0">
            <a:normAutofit/>
          </a:bodyPr>
          <a:lstStyle>
            <a:lvl1pPr algn="l">
              <a:defRPr sz="2700" b="1">
                <a:solidFill>
                  <a:schemeClr val="accent2"/>
                </a:solidFill>
              </a:defRPr>
            </a:lvl1pPr>
          </a:lstStyle>
          <a:p>
            <a:r>
              <a:rPr lang="nl-NL" dirty="0"/>
              <a:t>Titel</a:t>
            </a:r>
            <a:endParaRPr lang="nl-BE" dirty="0"/>
          </a:p>
        </p:txBody>
      </p:sp>
      <p:pic>
        <p:nvPicPr>
          <p:cNvPr id="11" name="Picture 10" descr="A picture containing text&#10;&#10;Description automatically generated">
            <a:extLst>
              <a:ext uri="{FF2B5EF4-FFF2-40B4-BE49-F238E27FC236}">
                <a16:creationId xmlns:a16="http://schemas.microsoft.com/office/drawing/2014/main" id="{3901EBF6-9C92-4604-B424-1D155695A70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68474" y="3735788"/>
            <a:ext cx="4032513" cy="1014986"/>
          </a:xfrm>
          <a:prstGeom prst="rect">
            <a:avLst/>
          </a:prstGeom>
        </p:spPr>
      </p:pic>
    </p:spTree>
    <p:extLst>
      <p:ext uri="{BB962C8B-B14F-4D97-AF65-F5344CB8AC3E}">
        <p14:creationId xmlns:p14="http://schemas.microsoft.com/office/powerpoint/2010/main" val="2551001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e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FBACB4-A827-476B-A480-75BFBEF64F94}"/>
              </a:ext>
            </a:extLst>
          </p:cNvPr>
          <p:cNvSpPr>
            <a:spLocks noGrp="1"/>
          </p:cNvSpPr>
          <p:nvPr>
            <p:ph type="title"/>
          </p:nvPr>
        </p:nvSpPr>
        <p:spPr/>
        <p:txBody>
          <a:bodyPr/>
          <a:lstStyle/>
          <a:p>
            <a:r>
              <a:rPr lang="nl-NL"/>
              <a:t>Klik om stijl te bewerken</a:t>
            </a:r>
            <a:endParaRPr lang="nl-BE"/>
          </a:p>
        </p:txBody>
      </p:sp>
      <p:sp>
        <p:nvSpPr>
          <p:cNvPr id="3" name="Footer Placeholder 2">
            <a:extLst>
              <a:ext uri="{FF2B5EF4-FFF2-40B4-BE49-F238E27FC236}">
                <a16:creationId xmlns:a16="http://schemas.microsoft.com/office/drawing/2014/main" id="{C5C9F335-3273-4667-AD8D-2C4BE24F1488}"/>
              </a:ext>
            </a:extLst>
          </p:cNvPr>
          <p:cNvSpPr>
            <a:spLocks noGrp="1"/>
          </p:cNvSpPr>
          <p:nvPr>
            <p:ph type="ftr" sz="quarter" idx="10"/>
          </p:nvPr>
        </p:nvSpPr>
        <p:spPr/>
        <p:txBody>
          <a:bodyPr/>
          <a:lstStyle/>
          <a:p>
            <a:endParaRPr lang="nl-BE"/>
          </a:p>
        </p:txBody>
      </p:sp>
      <p:sp>
        <p:nvSpPr>
          <p:cNvPr id="4" name="Slide Number Placeholder 3">
            <a:extLst>
              <a:ext uri="{FF2B5EF4-FFF2-40B4-BE49-F238E27FC236}">
                <a16:creationId xmlns:a16="http://schemas.microsoft.com/office/drawing/2014/main" id="{EFEB5C17-7629-4682-8F5F-4423A21D776A}"/>
              </a:ext>
            </a:extLst>
          </p:cNvPr>
          <p:cNvSpPr>
            <a:spLocks noGrp="1"/>
          </p:cNvSpPr>
          <p:nvPr>
            <p:ph type="sldNum" sz="quarter" idx="11"/>
          </p:nvPr>
        </p:nvSpPr>
        <p:spPr/>
        <p:txBody>
          <a:bodyPr/>
          <a:lstStyle/>
          <a:p>
            <a:fld id="{1EABE038-A425-4CC0-917A-1DC3ED725B2E}" type="slidenum">
              <a:rPr lang="nl-BE" smtClean="0"/>
              <a:pPr/>
              <a:t>‹nr.›</a:t>
            </a:fld>
            <a:endParaRPr lang="nl-BE"/>
          </a:p>
        </p:txBody>
      </p:sp>
    </p:spTree>
    <p:extLst>
      <p:ext uri="{BB962C8B-B14F-4D97-AF65-F5344CB8AC3E}">
        <p14:creationId xmlns:p14="http://schemas.microsoft.com/office/powerpoint/2010/main" val="302323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ussenTitelFoto_01">
    <p:spTree>
      <p:nvGrpSpPr>
        <p:cNvPr id="1" name=""/>
        <p:cNvGrpSpPr/>
        <p:nvPr/>
      </p:nvGrpSpPr>
      <p:grpSpPr>
        <a:xfrm>
          <a:off x="0" y="0"/>
          <a:ext cx="0" cy="0"/>
          <a:chOff x="0" y="0"/>
          <a:chExt cx="0" cy="0"/>
        </a:xfrm>
      </p:grpSpPr>
      <p:sp>
        <p:nvSpPr>
          <p:cNvPr id="17" name="Picture Placeholder 8"/>
          <p:cNvSpPr>
            <a:spLocks noGrp="1"/>
          </p:cNvSpPr>
          <p:nvPr>
            <p:ph type="pic" sz="quarter" idx="10" hasCustomPrompt="1"/>
          </p:nvPr>
        </p:nvSpPr>
        <p:spPr>
          <a:xfrm>
            <a:off x="287339" y="217488"/>
            <a:ext cx="5826995" cy="4697412"/>
          </a:xfrm>
          <a:custGeom>
            <a:avLst/>
            <a:gdLst>
              <a:gd name="connsiteX0" fmla="*/ 0 w 6764337"/>
              <a:gd name="connsiteY0" fmla="*/ 0 h 4697412"/>
              <a:gd name="connsiteX1" fmla="*/ 6764337 w 6764337"/>
              <a:gd name="connsiteY1" fmla="*/ 0 h 4697412"/>
              <a:gd name="connsiteX2" fmla="*/ 6764337 w 6764337"/>
              <a:gd name="connsiteY2" fmla="*/ 4697412 h 4697412"/>
              <a:gd name="connsiteX3" fmla="*/ 0 w 6764337"/>
              <a:gd name="connsiteY3" fmla="*/ 4697412 h 4697412"/>
              <a:gd name="connsiteX4" fmla="*/ 0 w 6764337"/>
              <a:gd name="connsiteY4" fmla="*/ 0 h 4697412"/>
              <a:gd name="connsiteX0" fmla="*/ 0 w 6764337"/>
              <a:gd name="connsiteY0" fmla="*/ 0 h 4697412"/>
              <a:gd name="connsiteX1" fmla="*/ 4224337 w 6764337"/>
              <a:gd name="connsiteY1" fmla="*/ 0 h 4697412"/>
              <a:gd name="connsiteX2" fmla="*/ 6764337 w 6764337"/>
              <a:gd name="connsiteY2" fmla="*/ 4697412 h 4697412"/>
              <a:gd name="connsiteX3" fmla="*/ 0 w 6764337"/>
              <a:gd name="connsiteY3" fmla="*/ 4697412 h 4697412"/>
              <a:gd name="connsiteX4" fmla="*/ 0 w 6764337"/>
              <a:gd name="connsiteY4" fmla="*/ 0 h 4697412"/>
              <a:gd name="connsiteX0" fmla="*/ 0 w 6053137"/>
              <a:gd name="connsiteY0" fmla="*/ 0 h 4697412"/>
              <a:gd name="connsiteX1" fmla="*/ 4224337 w 6053137"/>
              <a:gd name="connsiteY1" fmla="*/ 0 h 4697412"/>
              <a:gd name="connsiteX2" fmla="*/ 6053137 w 6053137"/>
              <a:gd name="connsiteY2" fmla="*/ 4697412 h 4697412"/>
              <a:gd name="connsiteX3" fmla="*/ 0 w 6053137"/>
              <a:gd name="connsiteY3" fmla="*/ 4697412 h 4697412"/>
              <a:gd name="connsiteX4" fmla="*/ 0 w 6053137"/>
              <a:gd name="connsiteY4" fmla="*/ 0 h 4697412"/>
              <a:gd name="connsiteX0" fmla="*/ 0 w 5826995"/>
              <a:gd name="connsiteY0" fmla="*/ 0 h 4697412"/>
              <a:gd name="connsiteX1" fmla="*/ 4224337 w 5826995"/>
              <a:gd name="connsiteY1" fmla="*/ 0 h 4697412"/>
              <a:gd name="connsiteX2" fmla="*/ 5826995 w 5826995"/>
              <a:gd name="connsiteY2" fmla="*/ 4687579 h 4697412"/>
              <a:gd name="connsiteX3" fmla="*/ 0 w 5826995"/>
              <a:gd name="connsiteY3" fmla="*/ 4697412 h 4697412"/>
              <a:gd name="connsiteX4" fmla="*/ 0 w 5826995"/>
              <a:gd name="connsiteY4" fmla="*/ 0 h 4697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26995" h="4697412">
                <a:moveTo>
                  <a:pt x="0" y="0"/>
                </a:moveTo>
                <a:lnTo>
                  <a:pt x="4224337" y="0"/>
                </a:lnTo>
                <a:lnTo>
                  <a:pt x="5826995" y="4687579"/>
                </a:lnTo>
                <a:lnTo>
                  <a:pt x="0" y="4697412"/>
                </a:lnTo>
                <a:lnTo>
                  <a:pt x="0" y="0"/>
                </a:lnTo>
                <a:close/>
              </a:path>
            </a:pathLst>
          </a:custGeom>
          <a:solidFill>
            <a:schemeClr val="accent5"/>
          </a:solidFill>
        </p:spPr>
        <p:txBody>
          <a:bodyPr/>
          <a:lstStyle>
            <a:lvl1pPr marL="0" marR="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sz="1600">
                <a:solidFill>
                  <a:schemeClr val="accent4">
                    <a:lumMod val="60000"/>
                    <a:lumOff val="40000"/>
                  </a:schemeClr>
                </a:solidFill>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err="1"/>
              <a:t>Klik</a:t>
            </a:r>
            <a:r>
              <a:rPr lang="en-US" dirty="0"/>
              <a:t> op </a:t>
            </a:r>
            <a:r>
              <a:rPr lang="en-US" dirty="0" err="1"/>
              <a:t>icoon</a:t>
            </a:r>
            <a:r>
              <a:rPr lang="en-US" dirty="0"/>
              <a:t> </a:t>
            </a:r>
            <a:r>
              <a:rPr lang="en-US" dirty="0" err="1"/>
              <a:t>voor</a:t>
            </a:r>
            <a:r>
              <a:rPr lang="en-US" dirty="0"/>
              <a:t> </a:t>
            </a:r>
            <a:r>
              <a:rPr lang="en-US" dirty="0" err="1"/>
              <a:t>foto</a:t>
            </a:r>
            <a:r>
              <a:rPr lang="en-US" dirty="0"/>
              <a:t> (min </a:t>
            </a:r>
            <a:r>
              <a:rPr lang="nl-BE" dirty="0"/>
              <a:t>resolutie </a:t>
            </a:r>
            <a:r>
              <a:rPr lang="en-US" dirty="0"/>
              <a:t>72 DPI</a:t>
            </a:r>
            <a:r>
              <a:rPr lang="nl-BE" dirty="0"/>
              <a:t>)</a:t>
            </a:r>
          </a:p>
        </p:txBody>
      </p:sp>
      <p:sp>
        <p:nvSpPr>
          <p:cNvPr id="7" name="Titel 1"/>
          <p:cNvSpPr>
            <a:spLocks noGrp="1"/>
          </p:cNvSpPr>
          <p:nvPr>
            <p:ph type="ctrTitle" hasCustomPrompt="1"/>
          </p:nvPr>
        </p:nvSpPr>
        <p:spPr>
          <a:xfrm>
            <a:off x="5759068" y="217488"/>
            <a:ext cx="2867303" cy="4697412"/>
          </a:xfrm>
          <a:prstGeom prst="rect">
            <a:avLst/>
          </a:prstGeom>
        </p:spPr>
        <p:txBody>
          <a:bodyPr wrap="square" anchor="ctr" anchorCtr="0">
            <a:noAutofit/>
          </a:bodyPr>
          <a:lstStyle>
            <a:lvl1pPr algn="r">
              <a:lnSpc>
                <a:spcPts val="5200"/>
              </a:lnSpc>
              <a:defRPr sz="2700" b="1" i="0">
                <a:solidFill>
                  <a:schemeClr val="tx2"/>
                </a:solidFill>
                <a:effectLst/>
                <a:latin typeface="Calibri" panose="020F0502020204030204" pitchFamily="34" charset="0"/>
                <a:ea typeface="Calibri" panose="020F0502020204030204" pitchFamily="34" charset="0"/>
                <a:cs typeface="Calibri" panose="020F0502020204030204" pitchFamily="34" charset="0"/>
              </a:defRPr>
            </a:lvl1pPr>
          </a:lstStyle>
          <a:p>
            <a:r>
              <a:rPr lang="en-US" dirty="0" err="1"/>
              <a:t>Subtitel</a:t>
            </a:r>
            <a:endParaRPr lang="nl-BE" dirty="0"/>
          </a:p>
        </p:txBody>
      </p:sp>
    </p:spTree>
    <p:extLst>
      <p:ext uri="{BB962C8B-B14F-4D97-AF65-F5344CB8AC3E}">
        <p14:creationId xmlns:p14="http://schemas.microsoft.com/office/powerpoint/2010/main" val="16335333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ussenTitelFoto_02">
    <p:spTree>
      <p:nvGrpSpPr>
        <p:cNvPr id="1" name=""/>
        <p:cNvGrpSpPr/>
        <p:nvPr/>
      </p:nvGrpSpPr>
      <p:grpSpPr>
        <a:xfrm>
          <a:off x="0" y="0"/>
          <a:ext cx="0" cy="0"/>
          <a:chOff x="0" y="0"/>
          <a:chExt cx="0" cy="0"/>
        </a:xfrm>
      </p:grpSpPr>
      <p:sp>
        <p:nvSpPr>
          <p:cNvPr id="6" name="Tijdelijke aanduiding voor afbeelding 5">
            <a:extLst>
              <a:ext uri="{FF2B5EF4-FFF2-40B4-BE49-F238E27FC236}">
                <a16:creationId xmlns:a16="http://schemas.microsoft.com/office/drawing/2014/main" id="{CB5FAE03-95F2-4223-8FC6-421130D44356}"/>
              </a:ext>
            </a:extLst>
          </p:cNvPr>
          <p:cNvSpPr>
            <a:spLocks noGrp="1"/>
          </p:cNvSpPr>
          <p:nvPr>
            <p:ph type="pic" sz="quarter" idx="12" hasCustomPrompt="1"/>
          </p:nvPr>
        </p:nvSpPr>
        <p:spPr>
          <a:xfrm>
            <a:off x="179296" y="0"/>
            <a:ext cx="8964704" cy="5143500"/>
          </a:xfrm>
        </p:spPr>
        <p:txBody>
          <a:bodyPr/>
          <a:lstStyle>
            <a:lvl1pPr marL="0" marR="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sz="1400">
                <a:solidFill>
                  <a:schemeClr val="accent4">
                    <a:lumMod val="60000"/>
                    <a:lumOff val="40000"/>
                  </a:schemeClr>
                </a:solidFill>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err="1"/>
              <a:t>Klik</a:t>
            </a:r>
            <a:r>
              <a:rPr lang="en-US" dirty="0"/>
              <a:t> op </a:t>
            </a:r>
            <a:r>
              <a:rPr lang="en-US" dirty="0" err="1"/>
              <a:t>icoon</a:t>
            </a:r>
            <a:r>
              <a:rPr lang="en-US" dirty="0"/>
              <a:t> </a:t>
            </a:r>
            <a:r>
              <a:rPr lang="en-US" dirty="0" err="1"/>
              <a:t>voor</a:t>
            </a:r>
            <a:r>
              <a:rPr lang="en-US" dirty="0"/>
              <a:t> </a:t>
            </a:r>
            <a:r>
              <a:rPr lang="en-US" dirty="0" err="1"/>
              <a:t>foto</a:t>
            </a:r>
            <a:r>
              <a:rPr lang="en-US" dirty="0"/>
              <a:t> (min </a:t>
            </a:r>
            <a:r>
              <a:rPr lang="nl-BE" dirty="0"/>
              <a:t>resolutie </a:t>
            </a:r>
            <a:r>
              <a:rPr lang="en-US" dirty="0"/>
              <a:t>72 DPI</a:t>
            </a:r>
            <a:r>
              <a:rPr lang="nl-BE" dirty="0"/>
              <a:t>)</a:t>
            </a:r>
          </a:p>
        </p:txBody>
      </p:sp>
      <p:sp>
        <p:nvSpPr>
          <p:cNvPr id="3" name="Tijdelijke aanduiding voor tekst 3">
            <a:extLst>
              <a:ext uri="{FF2B5EF4-FFF2-40B4-BE49-F238E27FC236}">
                <a16:creationId xmlns:a16="http://schemas.microsoft.com/office/drawing/2014/main" id="{C3CEDB31-424E-4E78-B055-9D8DABF57706}"/>
              </a:ext>
            </a:extLst>
          </p:cNvPr>
          <p:cNvSpPr>
            <a:spLocks noGrp="1"/>
          </p:cNvSpPr>
          <p:nvPr>
            <p:ph type="body" sz="quarter" idx="11" hasCustomPrompt="1"/>
          </p:nvPr>
        </p:nvSpPr>
        <p:spPr>
          <a:xfrm>
            <a:off x="3844801" y="3456440"/>
            <a:ext cx="5299201" cy="842117"/>
          </a:xfrm>
          <a:solidFill>
            <a:srgbClr val="FFEB00"/>
          </a:solidFill>
        </p:spPr>
        <p:txBody>
          <a:bodyPr anchor="b">
            <a:normAutofit/>
          </a:bodyPr>
          <a:lstStyle>
            <a:lvl1pPr marL="0" indent="0" algn="l" defTabSz="685783" rtl="0" eaLnBrk="1" latinLnBrk="0" hangingPunct="1">
              <a:buFontTx/>
              <a:buNone/>
              <a:defRPr lang="nl-NL" sz="2700" b="1" kern="1200" dirty="0" smtClean="0">
                <a:solidFill>
                  <a:schemeClr val="tx1"/>
                </a:solidFill>
                <a:latin typeface="Calibri" panose="020F0502020204030204" pitchFamily="34" charset="0"/>
                <a:ea typeface="+mn-ea"/>
                <a:cs typeface="Calibri" panose="020F0502020204030204" pitchFamily="34" charset="0"/>
              </a:defRPr>
            </a:lvl1pPr>
            <a:lvl2pPr marL="0" indent="0" algn="l" defTabSz="685783" rtl="0" eaLnBrk="1" latinLnBrk="0" hangingPunct="1">
              <a:buFontTx/>
              <a:buNone/>
              <a:defRPr lang="nl-NL" sz="2800" b="1" kern="1200" dirty="0" smtClean="0">
                <a:solidFill>
                  <a:schemeClr val="tx1"/>
                </a:solidFill>
                <a:latin typeface="+mn-lt"/>
                <a:ea typeface="+mn-ea"/>
                <a:cs typeface="+mn-cs"/>
              </a:defRPr>
            </a:lvl2pPr>
            <a:lvl3pPr marL="0" indent="0" algn="l" defTabSz="685783" rtl="0" eaLnBrk="1" latinLnBrk="0" hangingPunct="1">
              <a:buFontTx/>
              <a:buNone/>
              <a:defRPr lang="nl-NL" sz="2800" b="1" kern="1200" dirty="0" smtClean="0">
                <a:solidFill>
                  <a:schemeClr val="tx1"/>
                </a:solidFill>
                <a:latin typeface="+mn-lt"/>
                <a:ea typeface="+mn-ea"/>
                <a:cs typeface="+mn-cs"/>
              </a:defRPr>
            </a:lvl3pPr>
            <a:lvl4pPr marL="0" indent="0" algn="l" defTabSz="685783" rtl="0" eaLnBrk="1" latinLnBrk="0" hangingPunct="1">
              <a:buFontTx/>
              <a:buNone/>
              <a:defRPr lang="nl-NL" sz="2800" b="1" kern="1200" dirty="0" smtClean="0">
                <a:solidFill>
                  <a:schemeClr val="tx1"/>
                </a:solidFill>
                <a:latin typeface="+mn-lt"/>
                <a:ea typeface="+mn-ea"/>
                <a:cs typeface="+mn-cs"/>
              </a:defRPr>
            </a:lvl4pPr>
            <a:lvl5pPr marL="0" indent="0" algn="l" defTabSz="685783" rtl="0" eaLnBrk="1" latinLnBrk="0" hangingPunct="1">
              <a:buFontTx/>
              <a:buNone/>
              <a:defRPr lang="nl-BE" sz="2800" b="1" kern="1200" dirty="0">
                <a:solidFill>
                  <a:schemeClr val="tx1"/>
                </a:solidFill>
                <a:latin typeface="+mn-lt"/>
                <a:ea typeface="+mn-ea"/>
                <a:cs typeface="+mn-cs"/>
              </a:defRPr>
            </a:lvl5pPr>
          </a:lstStyle>
          <a:p>
            <a:pPr lvl="0"/>
            <a:r>
              <a:rPr lang="nl-NL" dirty="0"/>
              <a:t>Subtitel</a:t>
            </a:r>
            <a:endParaRPr lang="nl-BE" dirty="0"/>
          </a:p>
        </p:txBody>
      </p:sp>
      <p:sp>
        <p:nvSpPr>
          <p:cNvPr id="7" name="Rechthoek 6">
            <a:extLst>
              <a:ext uri="{FF2B5EF4-FFF2-40B4-BE49-F238E27FC236}">
                <a16:creationId xmlns:a16="http://schemas.microsoft.com/office/drawing/2014/main" id="{9BFD846F-A868-446F-BAFF-61F80655D1C2}"/>
              </a:ext>
            </a:extLst>
          </p:cNvPr>
          <p:cNvSpPr/>
          <p:nvPr userDrawn="1"/>
        </p:nvSpPr>
        <p:spPr>
          <a:xfrm>
            <a:off x="1" y="0"/>
            <a:ext cx="179294" cy="5143500"/>
          </a:xfrm>
          <a:prstGeom prst="rect">
            <a:avLst/>
          </a:prstGeom>
          <a:solidFill>
            <a:srgbClr val="FFE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800" dirty="0"/>
          </a:p>
        </p:txBody>
      </p:sp>
    </p:spTree>
    <p:extLst>
      <p:ext uri="{BB962C8B-B14F-4D97-AF65-F5344CB8AC3E}">
        <p14:creationId xmlns:p14="http://schemas.microsoft.com/office/powerpoint/2010/main" val="3975824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ussenTitelGrijs_01">
    <p:spTree>
      <p:nvGrpSpPr>
        <p:cNvPr id="1" name=""/>
        <p:cNvGrpSpPr/>
        <p:nvPr/>
      </p:nvGrpSpPr>
      <p:grpSpPr>
        <a:xfrm>
          <a:off x="0" y="0"/>
          <a:ext cx="0" cy="0"/>
          <a:chOff x="0" y="0"/>
          <a:chExt cx="0" cy="0"/>
        </a:xfrm>
      </p:grpSpPr>
      <p:pic>
        <p:nvPicPr>
          <p:cNvPr id="8" name="image1.png">
            <a:extLst>
              <a:ext uri="{FF2B5EF4-FFF2-40B4-BE49-F238E27FC236}">
                <a16:creationId xmlns:a16="http://schemas.microsoft.com/office/drawing/2014/main" id="{33E5B3A7-6352-476B-8E4E-BC1C4D646F51}"/>
              </a:ext>
            </a:extLst>
          </p:cNvPr>
          <p:cNvPicPr/>
          <p:nvPr userDrawn="1"/>
        </p:nvPicPr>
        <p:blipFill>
          <a:blip r:embed="rId2">
            <a:duotone>
              <a:schemeClr val="bg2">
                <a:shade val="45000"/>
                <a:satMod val="135000"/>
              </a:schemeClr>
              <a:prstClr val="white"/>
            </a:duotone>
          </a:blip>
          <a:srcRect l="763" t="1399" r="6439" b="3435"/>
          <a:stretch>
            <a:fillRect/>
          </a:stretch>
        </p:blipFill>
        <p:spPr>
          <a:xfrm>
            <a:off x="1" y="-23263"/>
            <a:ext cx="9143999" cy="5143501"/>
          </a:xfrm>
          <a:prstGeom prst="rect">
            <a:avLst/>
          </a:prstGeom>
          <a:ln w="12700">
            <a:miter lim="400000"/>
          </a:ln>
        </p:spPr>
      </p:pic>
      <p:sp>
        <p:nvSpPr>
          <p:cNvPr id="17" name="Tijdelijke aanduiding voor tekst 3">
            <a:extLst>
              <a:ext uri="{FF2B5EF4-FFF2-40B4-BE49-F238E27FC236}">
                <a16:creationId xmlns:a16="http://schemas.microsoft.com/office/drawing/2014/main" id="{656B493A-0700-4CB6-9422-17D80DF1F120}"/>
              </a:ext>
            </a:extLst>
          </p:cNvPr>
          <p:cNvSpPr>
            <a:spLocks noGrp="1"/>
          </p:cNvSpPr>
          <p:nvPr>
            <p:ph type="body" sz="quarter" idx="11" hasCustomPrompt="1"/>
          </p:nvPr>
        </p:nvSpPr>
        <p:spPr>
          <a:xfrm>
            <a:off x="4274720" y="2601501"/>
            <a:ext cx="4578021" cy="842117"/>
          </a:xfrm>
        </p:spPr>
        <p:txBody>
          <a:bodyPr anchor="b"/>
          <a:lstStyle>
            <a:lvl1pPr marL="0" indent="0" algn="l" defTabSz="685783" rtl="0" eaLnBrk="1" latinLnBrk="0" hangingPunct="1">
              <a:buFontTx/>
              <a:buNone/>
              <a:defRPr lang="nl-NL" sz="2700" b="1" kern="1200" dirty="0" smtClean="0">
                <a:solidFill>
                  <a:schemeClr val="tx1"/>
                </a:solidFill>
                <a:latin typeface="Calibri" panose="020F0502020204030204" pitchFamily="34" charset="0"/>
                <a:ea typeface="+mn-ea"/>
                <a:cs typeface="Calibri" panose="020F0502020204030204" pitchFamily="34" charset="0"/>
              </a:defRPr>
            </a:lvl1pPr>
            <a:lvl2pPr marL="0" indent="0" algn="l" defTabSz="685783" rtl="0" eaLnBrk="1" latinLnBrk="0" hangingPunct="1">
              <a:buFontTx/>
              <a:buNone/>
              <a:defRPr lang="nl-NL" sz="2800" b="1" kern="1200" dirty="0" smtClean="0">
                <a:solidFill>
                  <a:schemeClr val="tx1"/>
                </a:solidFill>
                <a:latin typeface="+mn-lt"/>
                <a:ea typeface="+mn-ea"/>
                <a:cs typeface="+mn-cs"/>
              </a:defRPr>
            </a:lvl2pPr>
            <a:lvl3pPr marL="0" indent="0" algn="l" defTabSz="685783" rtl="0" eaLnBrk="1" latinLnBrk="0" hangingPunct="1">
              <a:buFontTx/>
              <a:buNone/>
              <a:defRPr lang="nl-NL" sz="2800" b="1" kern="1200" dirty="0" smtClean="0">
                <a:solidFill>
                  <a:schemeClr val="tx1"/>
                </a:solidFill>
                <a:latin typeface="+mn-lt"/>
                <a:ea typeface="+mn-ea"/>
                <a:cs typeface="+mn-cs"/>
              </a:defRPr>
            </a:lvl3pPr>
            <a:lvl4pPr marL="0" indent="0" algn="l" defTabSz="685783" rtl="0" eaLnBrk="1" latinLnBrk="0" hangingPunct="1">
              <a:buFontTx/>
              <a:buNone/>
              <a:defRPr lang="nl-NL" sz="2800" b="1" kern="1200" dirty="0" smtClean="0">
                <a:solidFill>
                  <a:schemeClr val="tx1"/>
                </a:solidFill>
                <a:latin typeface="+mn-lt"/>
                <a:ea typeface="+mn-ea"/>
                <a:cs typeface="+mn-cs"/>
              </a:defRPr>
            </a:lvl4pPr>
            <a:lvl5pPr marL="0" indent="0" algn="l" defTabSz="685783" rtl="0" eaLnBrk="1" latinLnBrk="0" hangingPunct="1">
              <a:buFontTx/>
              <a:buNone/>
              <a:defRPr lang="nl-BE" sz="2800" b="1" kern="1200" dirty="0">
                <a:solidFill>
                  <a:schemeClr val="tx1"/>
                </a:solidFill>
                <a:latin typeface="+mn-lt"/>
                <a:ea typeface="+mn-ea"/>
                <a:cs typeface="+mn-cs"/>
              </a:defRPr>
            </a:lvl5pPr>
          </a:lstStyle>
          <a:p>
            <a:pPr lvl="0"/>
            <a:r>
              <a:rPr lang="nl-NL" dirty="0"/>
              <a:t>Subtitel</a:t>
            </a:r>
            <a:endParaRPr lang="nl-BE" dirty="0"/>
          </a:p>
        </p:txBody>
      </p:sp>
      <p:sp>
        <p:nvSpPr>
          <p:cNvPr id="22" name="Text Placeholder 14">
            <a:extLst>
              <a:ext uri="{FF2B5EF4-FFF2-40B4-BE49-F238E27FC236}">
                <a16:creationId xmlns:a16="http://schemas.microsoft.com/office/drawing/2014/main" id="{7EEE85B2-FCE7-4734-AF6A-950BD05C77C6}"/>
              </a:ext>
            </a:extLst>
          </p:cNvPr>
          <p:cNvSpPr>
            <a:spLocks noGrp="1"/>
          </p:cNvSpPr>
          <p:nvPr>
            <p:ph type="body" sz="quarter" idx="15" hasCustomPrompt="1"/>
          </p:nvPr>
        </p:nvSpPr>
        <p:spPr>
          <a:xfrm>
            <a:off x="4274720" y="3725592"/>
            <a:ext cx="4578021" cy="556336"/>
          </a:xfrm>
        </p:spPr>
        <p:txBody>
          <a:bodyPr/>
          <a:lstStyle>
            <a:lvl1pPr marL="0" indent="0">
              <a:buFontTx/>
              <a:buNone/>
              <a:defRPr sz="2100" cap="all" baseline="0">
                <a:solidFill>
                  <a:schemeClr val="accent4"/>
                </a:solidFill>
                <a:latin typeface="Calibri" panose="020F0502020204030204" pitchFamily="34" charset="0"/>
              </a:defRPr>
            </a:lvl1pPr>
          </a:lstStyle>
          <a:p>
            <a:pPr lvl="0"/>
            <a:r>
              <a:rPr lang="en-US" dirty="0" err="1"/>
              <a:t>Tussentitel</a:t>
            </a:r>
            <a:endParaRPr lang="en-US" dirty="0"/>
          </a:p>
        </p:txBody>
      </p:sp>
    </p:spTree>
    <p:extLst>
      <p:ext uri="{BB962C8B-B14F-4D97-AF65-F5344CB8AC3E}">
        <p14:creationId xmlns:p14="http://schemas.microsoft.com/office/powerpoint/2010/main" val="28069165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ussenTitelGrijs_02">
    <p:spTree>
      <p:nvGrpSpPr>
        <p:cNvPr id="1" name=""/>
        <p:cNvGrpSpPr/>
        <p:nvPr/>
      </p:nvGrpSpPr>
      <p:grpSpPr>
        <a:xfrm>
          <a:off x="0" y="0"/>
          <a:ext cx="0" cy="0"/>
          <a:chOff x="0" y="0"/>
          <a:chExt cx="0" cy="0"/>
        </a:xfrm>
      </p:grpSpPr>
      <p:pic>
        <p:nvPicPr>
          <p:cNvPr id="8" name="image1.png">
            <a:extLst>
              <a:ext uri="{FF2B5EF4-FFF2-40B4-BE49-F238E27FC236}">
                <a16:creationId xmlns:a16="http://schemas.microsoft.com/office/drawing/2014/main" id="{33E5B3A7-6352-476B-8E4E-BC1C4D646F51}"/>
              </a:ext>
            </a:extLst>
          </p:cNvPr>
          <p:cNvPicPr/>
          <p:nvPr userDrawn="1"/>
        </p:nvPicPr>
        <p:blipFill>
          <a:blip r:embed="rId2">
            <a:duotone>
              <a:schemeClr val="bg2">
                <a:shade val="45000"/>
                <a:satMod val="135000"/>
              </a:schemeClr>
              <a:prstClr val="white"/>
            </a:duotone>
          </a:blip>
          <a:srcRect l="763" t="1399" r="6439" b="3435"/>
          <a:stretch>
            <a:fillRect/>
          </a:stretch>
        </p:blipFill>
        <p:spPr>
          <a:xfrm>
            <a:off x="1" y="-23263"/>
            <a:ext cx="9143999" cy="5143501"/>
          </a:xfrm>
          <a:prstGeom prst="rect">
            <a:avLst/>
          </a:prstGeom>
          <a:ln w="12700">
            <a:miter lim="400000"/>
          </a:ln>
        </p:spPr>
      </p:pic>
      <p:sp>
        <p:nvSpPr>
          <p:cNvPr id="17" name="Tijdelijke aanduiding voor tekst 3">
            <a:extLst>
              <a:ext uri="{FF2B5EF4-FFF2-40B4-BE49-F238E27FC236}">
                <a16:creationId xmlns:a16="http://schemas.microsoft.com/office/drawing/2014/main" id="{656B493A-0700-4CB6-9422-17D80DF1F120}"/>
              </a:ext>
            </a:extLst>
          </p:cNvPr>
          <p:cNvSpPr>
            <a:spLocks noGrp="1"/>
          </p:cNvSpPr>
          <p:nvPr>
            <p:ph type="body" sz="quarter" idx="11" hasCustomPrompt="1"/>
          </p:nvPr>
        </p:nvSpPr>
        <p:spPr>
          <a:xfrm>
            <a:off x="4274720" y="2601501"/>
            <a:ext cx="4578021" cy="842117"/>
          </a:xfrm>
          <a:solidFill>
            <a:srgbClr val="FFEB00"/>
          </a:solidFill>
        </p:spPr>
        <p:txBody>
          <a:bodyPr anchor="b"/>
          <a:lstStyle>
            <a:lvl1pPr marL="0" indent="0" algn="l" defTabSz="685783" rtl="0" eaLnBrk="1" latinLnBrk="0" hangingPunct="1">
              <a:buFontTx/>
              <a:buNone/>
              <a:defRPr lang="nl-NL" sz="2700" b="1" kern="1200" dirty="0" smtClean="0">
                <a:solidFill>
                  <a:schemeClr val="tx1"/>
                </a:solidFill>
                <a:latin typeface="Calibri" panose="020F0502020204030204" pitchFamily="34" charset="0"/>
                <a:ea typeface="+mn-ea"/>
                <a:cs typeface="Calibri" panose="020F0502020204030204" pitchFamily="34" charset="0"/>
              </a:defRPr>
            </a:lvl1pPr>
            <a:lvl2pPr marL="0" indent="0" algn="l" defTabSz="685783" rtl="0" eaLnBrk="1" latinLnBrk="0" hangingPunct="1">
              <a:buFontTx/>
              <a:buNone/>
              <a:defRPr lang="nl-NL" sz="2800" b="1" kern="1200" dirty="0" smtClean="0">
                <a:solidFill>
                  <a:schemeClr val="tx1"/>
                </a:solidFill>
                <a:latin typeface="+mn-lt"/>
                <a:ea typeface="+mn-ea"/>
                <a:cs typeface="+mn-cs"/>
              </a:defRPr>
            </a:lvl2pPr>
            <a:lvl3pPr marL="0" indent="0" algn="l" defTabSz="685783" rtl="0" eaLnBrk="1" latinLnBrk="0" hangingPunct="1">
              <a:buFontTx/>
              <a:buNone/>
              <a:defRPr lang="nl-NL" sz="2800" b="1" kern="1200" dirty="0" smtClean="0">
                <a:solidFill>
                  <a:schemeClr val="tx1"/>
                </a:solidFill>
                <a:latin typeface="+mn-lt"/>
                <a:ea typeface="+mn-ea"/>
                <a:cs typeface="+mn-cs"/>
              </a:defRPr>
            </a:lvl3pPr>
            <a:lvl4pPr marL="0" indent="0" algn="l" defTabSz="685783" rtl="0" eaLnBrk="1" latinLnBrk="0" hangingPunct="1">
              <a:buFontTx/>
              <a:buNone/>
              <a:defRPr lang="nl-NL" sz="2800" b="1" kern="1200" dirty="0" smtClean="0">
                <a:solidFill>
                  <a:schemeClr val="tx1"/>
                </a:solidFill>
                <a:latin typeface="+mn-lt"/>
                <a:ea typeface="+mn-ea"/>
                <a:cs typeface="+mn-cs"/>
              </a:defRPr>
            </a:lvl4pPr>
            <a:lvl5pPr marL="0" indent="0" algn="l" defTabSz="685783" rtl="0" eaLnBrk="1" latinLnBrk="0" hangingPunct="1">
              <a:buFontTx/>
              <a:buNone/>
              <a:defRPr lang="nl-BE" sz="2800" b="1" kern="1200" dirty="0">
                <a:solidFill>
                  <a:schemeClr val="tx1"/>
                </a:solidFill>
                <a:latin typeface="+mn-lt"/>
                <a:ea typeface="+mn-ea"/>
                <a:cs typeface="+mn-cs"/>
              </a:defRPr>
            </a:lvl5pPr>
          </a:lstStyle>
          <a:p>
            <a:pPr lvl="0"/>
            <a:r>
              <a:rPr lang="nl-NL" dirty="0"/>
              <a:t>Subtitel</a:t>
            </a:r>
            <a:endParaRPr lang="nl-BE" dirty="0"/>
          </a:p>
        </p:txBody>
      </p:sp>
      <p:sp>
        <p:nvSpPr>
          <p:cNvPr id="22" name="Text Placeholder 14">
            <a:extLst>
              <a:ext uri="{FF2B5EF4-FFF2-40B4-BE49-F238E27FC236}">
                <a16:creationId xmlns:a16="http://schemas.microsoft.com/office/drawing/2014/main" id="{7EEE85B2-FCE7-4734-AF6A-950BD05C77C6}"/>
              </a:ext>
            </a:extLst>
          </p:cNvPr>
          <p:cNvSpPr>
            <a:spLocks noGrp="1"/>
          </p:cNvSpPr>
          <p:nvPr>
            <p:ph type="body" sz="quarter" idx="15" hasCustomPrompt="1"/>
          </p:nvPr>
        </p:nvSpPr>
        <p:spPr>
          <a:xfrm>
            <a:off x="4274720" y="3725592"/>
            <a:ext cx="4578021" cy="556336"/>
          </a:xfrm>
        </p:spPr>
        <p:txBody>
          <a:bodyPr/>
          <a:lstStyle>
            <a:lvl1pPr marL="0" indent="0">
              <a:buFontTx/>
              <a:buNone/>
              <a:defRPr sz="2100" cap="all" baseline="0">
                <a:solidFill>
                  <a:schemeClr val="tx2"/>
                </a:solidFill>
                <a:latin typeface="Calibri" panose="020F0502020204030204" pitchFamily="34" charset="0"/>
              </a:defRPr>
            </a:lvl1pPr>
          </a:lstStyle>
          <a:p>
            <a:pPr lvl="0"/>
            <a:r>
              <a:rPr lang="en-US" dirty="0" err="1"/>
              <a:t>Tussentitel</a:t>
            </a:r>
            <a:endParaRPr lang="en-US" dirty="0"/>
          </a:p>
        </p:txBody>
      </p:sp>
    </p:spTree>
    <p:extLst>
      <p:ext uri="{BB962C8B-B14F-4D97-AF65-F5344CB8AC3E}">
        <p14:creationId xmlns:p14="http://schemas.microsoft.com/office/powerpoint/2010/main" val="1196419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Highlight">
    <p:bg>
      <p:bgPr>
        <a:solidFill>
          <a:srgbClr val="FFEB00"/>
        </a:solidFill>
        <a:effectLst/>
      </p:bgPr>
    </p:bg>
    <p:spTree>
      <p:nvGrpSpPr>
        <p:cNvPr id="1" name=""/>
        <p:cNvGrpSpPr/>
        <p:nvPr/>
      </p:nvGrpSpPr>
      <p:grpSpPr>
        <a:xfrm>
          <a:off x="0" y="0"/>
          <a:ext cx="0" cy="0"/>
          <a:chOff x="0" y="0"/>
          <a:chExt cx="0" cy="0"/>
        </a:xfrm>
      </p:grpSpPr>
      <p:sp>
        <p:nvSpPr>
          <p:cNvPr id="17" name="Tijdelijke aanduiding voor tekst 3">
            <a:extLst>
              <a:ext uri="{FF2B5EF4-FFF2-40B4-BE49-F238E27FC236}">
                <a16:creationId xmlns:a16="http://schemas.microsoft.com/office/drawing/2014/main" id="{656B493A-0700-4CB6-9422-17D80DF1F120}"/>
              </a:ext>
            </a:extLst>
          </p:cNvPr>
          <p:cNvSpPr>
            <a:spLocks noGrp="1"/>
          </p:cNvSpPr>
          <p:nvPr>
            <p:ph type="body" sz="quarter" idx="11" hasCustomPrompt="1"/>
          </p:nvPr>
        </p:nvSpPr>
        <p:spPr>
          <a:xfrm>
            <a:off x="1317524" y="602702"/>
            <a:ext cx="6843244" cy="3188902"/>
          </a:xfrm>
          <a:solidFill>
            <a:srgbClr val="FFEB00"/>
          </a:solidFill>
        </p:spPr>
        <p:txBody>
          <a:bodyPr anchor="b"/>
          <a:lstStyle>
            <a:lvl1pPr marL="0" indent="0" algn="l" defTabSz="685783" rtl="0" eaLnBrk="1" latinLnBrk="0" hangingPunct="1">
              <a:buFontTx/>
              <a:buNone/>
              <a:defRPr lang="nl-NL" sz="3600" b="1" kern="1200" dirty="0" smtClean="0">
                <a:solidFill>
                  <a:schemeClr val="accent2"/>
                </a:solidFill>
                <a:latin typeface="Calibri" panose="020F0502020204030204" pitchFamily="34" charset="0"/>
                <a:ea typeface="+mn-ea"/>
                <a:cs typeface="Calibri" panose="020F0502020204030204" pitchFamily="34" charset="0"/>
              </a:defRPr>
            </a:lvl1pPr>
            <a:lvl2pPr marL="0" indent="0" algn="l" defTabSz="685783" rtl="0" eaLnBrk="1" latinLnBrk="0" hangingPunct="1">
              <a:buFontTx/>
              <a:buNone/>
              <a:defRPr lang="nl-NL" sz="2800" b="1" kern="1200" dirty="0" smtClean="0">
                <a:solidFill>
                  <a:schemeClr val="tx1"/>
                </a:solidFill>
                <a:latin typeface="+mn-lt"/>
                <a:ea typeface="+mn-ea"/>
                <a:cs typeface="+mn-cs"/>
              </a:defRPr>
            </a:lvl2pPr>
            <a:lvl3pPr marL="0" indent="0" algn="l" defTabSz="685783" rtl="0" eaLnBrk="1" latinLnBrk="0" hangingPunct="1">
              <a:buFontTx/>
              <a:buNone/>
              <a:defRPr lang="nl-NL" sz="2800" b="1" kern="1200" dirty="0" smtClean="0">
                <a:solidFill>
                  <a:schemeClr val="tx1"/>
                </a:solidFill>
                <a:latin typeface="+mn-lt"/>
                <a:ea typeface="+mn-ea"/>
                <a:cs typeface="+mn-cs"/>
              </a:defRPr>
            </a:lvl3pPr>
            <a:lvl4pPr marL="0" indent="0" algn="l" defTabSz="685783" rtl="0" eaLnBrk="1" latinLnBrk="0" hangingPunct="1">
              <a:buFontTx/>
              <a:buNone/>
              <a:defRPr lang="nl-NL" sz="2800" b="1" kern="1200" dirty="0" smtClean="0">
                <a:solidFill>
                  <a:schemeClr val="tx1"/>
                </a:solidFill>
                <a:latin typeface="+mn-lt"/>
                <a:ea typeface="+mn-ea"/>
                <a:cs typeface="+mn-cs"/>
              </a:defRPr>
            </a:lvl4pPr>
            <a:lvl5pPr marL="0" indent="0" algn="l" defTabSz="685783" rtl="0" eaLnBrk="1" latinLnBrk="0" hangingPunct="1">
              <a:buFontTx/>
              <a:buNone/>
              <a:defRPr lang="nl-BE" sz="2800" b="1" kern="1200" dirty="0">
                <a:solidFill>
                  <a:schemeClr val="tx1"/>
                </a:solidFill>
                <a:latin typeface="+mn-lt"/>
                <a:ea typeface="+mn-ea"/>
                <a:cs typeface="+mn-cs"/>
              </a:defRPr>
            </a:lvl5pPr>
          </a:lstStyle>
          <a:p>
            <a:pPr lvl="0"/>
            <a:r>
              <a:rPr lang="nl-NL" dirty="0"/>
              <a:t>Highlight</a:t>
            </a:r>
            <a:endParaRPr lang="nl-BE" dirty="0"/>
          </a:p>
        </p:txBody>
      </p:sp>
    </p:spTree>
    <p:extLst>
      <p:ext uri="{BB962C8B-B14F-4D97-AF65-F5344CB8AC3E}">
        <p14:creationId xmlns:p14="http://schemas.microsoft.com/office/powerpoint/2010/main" val="7482132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Algemeen_01">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A0088BA-50E3-453A-B4A0-8CCF8ED49B02}"/>
              </a:ext>
            </a:extLst>
          </p:cNvPr>
          <p:cNvSpPr>
            <a:spLocks noGrp="1"/>
          </p:cNvSpPr>
          <p:nvPr>
            <p:ph type="title" hasCustomPrompt="1"/>
          </p:nvPr>
        </p:nvSpPr>
        <p:spPr>
          <a:xfrm>
            <a:off x="628650" y="273844"/>
            <a:ext cx="7886700" cy="527633"/>
          </a:xfrm>
          <a:prstGeom prst="rect">
            <a:avLst/>
          </a:prstGeom>
        </p:spPr>
        <p:txBody>
          <a:bodyPr/>
          <a:lstStyle>
            <a:lvl1pPr>
              <a:defRPr/>
            </a:lvl1pPr>
          </a:lstStyle>
          <a:p>
            <a:r>
              <a:rPr lang="nl-NL" dirty="0"/>
              <a:t>Hoofdtitel</a:t>
            </a:r>
            <a:endParaRPr lang="nl-BE" dirty="0"/>
          </a:p>
        </p:txBody>
      </p:sp>
      <p:sp>
        <p:nvSpPr>
          <p:cNvPr id="3" name="Tijdelijke aanduiding voor inhoud 2">
            <a:extLst>
              <a:ext uri="{FF2B5EF4-FFF2-40B4-BE49-F238E27FC236}">
                <a16:creationId xmlns:a16="http://schemas.microsoft.com/office/drawing/2014/main" id="{39A00E47-68C0-4DBD-AB0F-CD7342B025EA}"/>
              </a:ext>
            </a:extLst>
          </p:cNvPr>
          <p:cNvSpPr>
            <a:spLocks noGrp="1"/>
          </p:cNvSpPr>
          <p:nvPr>
            <p:ph idx="1" hasCustomPrompt="1"/>
          </p:nvPr>
        </p:nvSpPr>
        <p:spPr>
          <a:xfrm>
            <a:off x="628650" y="1409326"/>
            <a:ext cx="7886700" cy="3223397"/>
          </a:xfrm>
        </p:spPr>
        <p:txBody>
          <a:bodyPr/>
          <a:lstStyle>
            <a:lvl1pPr>
              <a:defRPr/>
            </a:lvl1pPr>
          </a:lstStyle>
          <a:p>
            <a:pPr lvl="0"/>
            <a:r>
              <a:rPr lang="nl-NL" dirty="0"/>
              <a:t>Eerste niveau</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5" name="Tijdelijke aanduiding voor voettekst 4">
            <a:extLst>
              <a:ext uri="{FF2B5EF4-FFF2-40B4-BE49-F238E27FC236}">
                <a16:creationId xmlns:a16="http://schemas.microsoft.com/office/drawing/2014/main" id="{84EBF8E1-91F2-4E4B-AF7C-1A2084AB5621}"/>
              </a:ext>
            </a:extLst>
          </p:cNvPr>
          <p:cNvSpPr>
            <a:spLocks noGrp="1"/>
          </p:cNvSpPr>
          <p:nvPr>
            <p:ph type="ftr" sz="quarter" idx="11"/>
          </p:nvPr>
        </p:nvSpPr>
        <p:spPr/>
        <p:txBody>
          <a:bodyPr/>
          <a:lstStyle/>
          <a:p>
            <a:r>
              <a:rPr lang="nl-BE" dirty="0"/>
              <a:t>Digitaal Vlaanderen \</a:t>
            </a:r>
          </a:p>
        </p:txBody>
      </p:sp>
      <p:sp>
        <p:nvSpPr>
          <p:cNvPr id="6" name="Tijdelijke aanduiding voor dianummer 5">
            <a:extLst>
              <a:ext uri="{FF2B5EF4-FFF2-40B4-BE49-F238E27FC236}">
                <a16:creationId xmlns:a16="http://schemas.microsoft.com/office/drawing/2014/main" id="{BEA04B5B-B226-4E77-B512-C407B06E7AB3}"/>
              </a:ext>
            </a:extLst>
          </p:cNvPr>
          <p:cNvSpPr>
            <a:spLocks noGrp="1"/>
          </p:cNvSpPr>
          <p:nvPr>
            <p:ph type="sldNum" sz="quarter" idx="12"/>
          </p:nvPr>
        </p:nvSpPr>
        <p:spPr/>
        <p:txBody>
          <a:bodyPr/>
          <a:lstStyle/>
          <a:p>
            <a:fld id="{1EABE038-A425-4CC0-917A-1DC3ED725B2E}" type="slidenum">
              <a:rPr lang="nl-BE" smtClean="0"/>
              <a:t>‹nr.›</a:t>
            </a:fld>
            <a:endParaRPr lang="nl-BE" dirty="0"/>
          </a:p>
        </p:txBody>
      </p:sp>
      <p:sp>
        <p:nvSpPr>
          <p:cNvPr id="7" name="Rechthoek 6">
            <a:extLst>
              <a:ext uri="{FF2B5EF4-FFF2-40B4-BE49-F238E27FC236}">
                <a16:creationId xmlns:a16="http://schemas.microsoft.com/office/drawing/2014/main" id="{6F45857B-E452-48F1-B0B6-4B82FEC46E0F}"/>
              </a:ext>
            </a:extLst>
          </p:cNvPr>
          <p:cNvSpPr/>
          <p:nvPr userDrawn="1"/>
        </p:nvSpPr>
        <p:spPr>
          <a:xfrm>
            <a:off x="0" y="0"/>
            <a:ext cx="164592" cy="5143500"/>
          </a:xfrm>
          <a:prstGeom prst="rect">
            <a:avLst/>
          </a:prstGeom>
          <a:solidFill>
            <a:srgbClr val="FFE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dirty="0"/>
          </a:p>
        </p:txBody>
      </p:sp>
      <p:sp>
        <p:nvSpPr>
          <p:cNvPr id="12" name="Tijdelijke aanduiding voor tekst 9">
            <a:extLst>
              <a:ext uri="{FF2B5EF4-FFF2-40B4-BE49-F238E27FC236}">
                <a16:creationId xmlns:a16="http://schemas.microsoft.com/office/drawing/2014/main" id="{C8409B7C-6B97-4FAC-AD35-6F8F386B3CAB}"/>
              </a:ext>
            </a:extLst>
          </p:cNvPr>
          <p:cNvSpPr>
            <a:spLocks noGrp="1"/>
          </p:cNvSpPr>
          <p:nvPr>
            <p:ph type="body" sz="quarter" idx="13" hasCustomPrompt="1"/>
          </p:nvPr>
        </p:nvSpPr>
        <p:spPr>
          <a:xfrm>
            <a:off x="628651" y="931163"/>
            <a:ext cx="7886699" cy="348478"/>
          </a:xfrm>
        </p:spPr>
        <p:txBody>
          <a:bodyPr anchor="ctr"/>
          <a:lstStyle>
            <a:lvl1pPr>
              <a:defRPr sz="1800" b="1" cap="all" baseline="0">
                <a:solidFill>
                  <a:schemeClr val="accent6"/>
                </a:solidFill>
              </a:defRPr>
            </a:lvl1pPr>
          </a:lstStyle>
          <a:p>
            <a:pPr lvl="0"/>
            <a:r>
              <a:rPr lang="nl-BE" dirty="0"/>
              <a:t>TUSSENTITEL</a:t>
            </a:r>
          </a:p>
        </p:txBody>
      </p:sp>
    </p:spTree>
    <p:extLst>
      <p:ext uri="{BB962C8B-B14F-4D97-AF65-F5344CB8AC3E}">
        <p14:creationId xmlns:p14="http://schemas.microsoft.com/office/powerpoint/2010/main" val="2638581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Algemeen_02">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A0088BA-50E3-453A-B4A0-8CCF8ED49B02}"/>
              </a:ext>
            </a:extLst>
          </p:cNvPr>
          <p:cNvSpPr>
            <a:spLocks noGrp="1"/>
          </p:cNvSpPr>
          <p:nvPr>
            <p:ph type="title" hasCustomPrompt="1"/>
          </p:nvPr>
        </p:nvSpPr>
        <p:spPr>
          <a:xfrm>
            <a:off x="389005" y="192409"/>
            <a:ext cx="3921376" cy="527633"/>
          </a:xfrm>
          <a:prstGeom prst="rect">
            <a:avLst/>
          </a:prstGeom>
        </p:spPr>
        <p:txBody>
          <a:bodyPr>
            <a:normAutofit/>
          </a:bodyPr>
          <a:lstStyle>
            <a:lvl1pPr>
              <a:defRPr sz="2400"/>
            </a:lvl1pPr>
          </a:lstStyle>
          <a:p>
            <a:r>
              <a:rPr lang="nl-NL" dirty="0"/>
              <a:t>Hoofdtitel</a:t>
            </a:r>
            <a:endParaRPr lang="nl-BE" dirty="0"/>
          </a:p>
        </p:txBody>
      </p:sp>
      <p:sp>
        <p:nvSpPr>
          <p:cNvPr id="3" name="Tijdelijke aanduiding voor inhoud 2">
            <a:extLst>
              <a:ext uri="{FF2B5EF4-FFF2-40B4-BE49-F238E27FC236}">
                <a16:creationId xmlns:a16="http://schemas.microsoft.com/office/drawing/2014/main" id="{39A00E47-68C0-4DBD-AB0F-CD7342B025EA}"/>
              </a:ext>
            </a:extLst>
          </p:cNvPr>
          <p:cNvSpPr>
            <a:spLocks noGrp="1"/>
          </p:cNvSpPr>
          <p:nvPr>
            <p:ph idx="1" hasCustomPrompt="1"/>
          </p:nvPr>
        </p:nvSpPr>
        <p:spPr>
          <a:xfrm>
            <a:off x="553597" y="1231136"/>
            <a:ext cx="3767771" cy="3437262"/>
          </a:xfrm>
          <a:solidFill>
            <a:schemeClr val="accent6">
              <a:lumMod val="20000"/>
              <a:lumOff val="80000"/>
            </a:schemeClr>
          </a:solidFill>
        </p:spPr>
        <p:txBody>
          <a:bodyPr/>
          <a:lstStyle>
            <a:lvl1pPr>
              <a:defRPr/>
            </a:lvl1pPr>
          </a:lstStyle>
          <a:p>
            <a:pPr lvl="0"/>
            <a:r>
              <a:rPr lang="nl-NL" dirty="0"/>
              <a:t>Eerste niveau</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5" name="Tijdelijke aanduiding voor voettekst 4">
            <a:extLst>
              <a:ext uri="{FF2B5EF4-FFF2-40B4-BE49-F238E27FC236}">
                <a16:creationId xmlns:a16="http://schemas.microsoft.com/office/drawing/2014/main" id="{84EBF8E1-91F2-4E4B-AF7C-1A2084AB5621}"/>
              </a:ext>
            </a:extLst>
          </p:cNvPr>
          <p:cNvSpPr>
            <a:spLocks noGrp="1"/>
          </p:cNvSpPr>
          <p:nvPr>
            <p:ph type="ftr" sz="quarter" idx="11"/>
          </p:nvPr>
        </p:nvSpPr>
        <p:spPr/>
        <p:txBody>
          <a:bodyPr/>
          <a:lstStyle/>
          <a:p>
            <a:r>
              <a:rPr lang="nl-BE" dirty="0"/>
              <a:t>Digitaal Vlaanderen \</a:t>
            </a:r>
          </a:p>
        </p:txBody>
      </p:sp>
      <p:sp>
        <p:nvSpPr>
          <p:cNvPr id="6" name="Tijdelijke aanduiding voor dianummer 5">
            <a:extLst>
              <a:ext uri="{FF2B5EF4-FFF2-40B4-BE49-F238E27FC236}">
                <a16:creationId xmlns:a16="http://schemas.microsoft.com/office/drawing/2014/main" id="{BEA04B5B-B226-4E77-B512-C407B06E7AB3}"/>
              </a:ext>
            </a:extLst>
          </p:cNvPr>
          <p:cNvSpPr>
            <a:spLocks noGrp="1"/>
          </p:cNvSpPr>
          <p:nvPr>
            <p:ph type="sldNum" sz="quarter" idx="12"/>
          </p:nvPr>
        </p:nvSpPr>
        <p:spPr/>
        <p:txBody>
          <a:bodyPr/>
          <a:lstStyle/>
          <a:p>
            <a:fld id="{1EABE038-A425-4CC0-917A-1DC3ED725B2E}" type="slidenum">
              <a:rPr lang="nl-BE" smtClean="0"/>
              <a:t>‹nr.›</a:t>
            </a:fld>
            <a:endParaRPr lang="nl-BE"/>
          </a:p>
        </p:txBody>
      </p:sp>
      <p:sp>
        <p:nvSpPr>
          <p:cNvPr id="7" name="Rechthoek 6">
            <a:extLst>
              <a:ext uri="{FF2B5EF4-FFF2-40B4-BE49-F238E27FC236}">
                <a16:creationId xmlns:a16="http://schemas.microsoft.com/office/drawing/2014/main" id="{6F45857B-E452-48F1-B0B6-4B82FEC46E0F}"/>
              </a:ext>
            </a:extLst>
          </p:cNvPr>
          <p:cNvSpPr/>
          <p:nvPr userDrawn="1"/>
        </p:nvSpPr>
        <p:spPr>
          <a:xfrm>
            <a:off x="389004" y="1231135"/>
            <a:ext cx="164592" cy="3437262"/>
          </a:xfrm>
          <a:prstGeom prst="rect">
            <a:avLst/>
          </a:prstGeom>
          <a:solidFill>
            <a:srgbClr val="FFE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dirty="0"/>
          </a:p>
        </p:txBody>
      </p:sp>
      <p:sp>
        <p:nvSpPr>
          <p:cNvPr id="12" name="Tijdelijke aanduiding voor tekst 9">
            <a:extLst>
              <a:ext uri="{FF2B5EF4-FFF2-40B4-BE49-F238E27FC236}">
                <a16:creationId xmlns:a16="http://schemas.microsoft.com/office/drawing/2014/main" id="{E6F9EED0-D467-4AAD-9E71-0004FB53782D}"/>
              </a:ext>
            </a:extLst>
          </p:cNvPr>
          <p:cNvSpPr>
            <a:spLocks noGrp="1"/>
          </p:cNvSpPr>
          <p:nvPr>
            <p:ph type="body" sz="quarter" idx="14" hasCustomPrompt="1"/>
          </p:nvPr>
        </p:nvSpPr>
        <p:spPr>
          <a:xfrm>
            <a:off x="378018" y="813141"/>
            <a:ext cx="3932363" cy="348478"/>
          </a:xfrm>
        </p:spPr>
        <p:txBody>
          <a:bodyPr anchor="ctr">
            <a:normAutofit/>
          </a:bodyPr>
          <a:lstStyle>
            <a:lvl1pPr>
              <a:defRPr sz="1500" b="1" cap="all" baseline="0">
                <a:solidFill>
                  <a:schemeClr val="accent6"/>
                </a:solidFill>
              </a:defRPr>
            </a:lvl1pPr>
          </a:lstStyle>
          <a:p>
            <a:pPr lvl="0"/>
            <a:r>
              <a:rPr lang="nl-BE" dirty="0"/>
              <a:t>TUSSENTITEL</a:t>
            </a:r>
          </a:p>
        </p:txBody>
      </p:sp>
      <p:sp>
        <p:nvSpPr>
          <p:cNvPr id="14" name="Tijdelijke aanduiding voor inhoud 2">
            <a:extLst>
              <a:ext uri="{FF2B5EF4-FFF2-40B4-BE49-F238E27FC236}">
                <a16:creationId xmlns:a16="http://schemas.microsoft.com/office/drawing/2014/main" id="{F3CE6D80-28F7-48A5-BBBF-8E47A7327B74}"/>
              </a:ext>
            </a:extLst>
          </p:cNvPr>
          <p:cNvSpPr>
            <a:spLocks noGrp="1"/>
          </p:cNvSpPr>
          <p:nvPr>
            <p:ph idx="15" hasCustomPrompt="1"/>
          </p:nvPr>
        </p:nvSpPr>
        <p:spPr>
          <a:xfrm>
            <a:off x="4998214" y="1231134"/>
            <a:ext cx="3767771" cy="3437263"/>
          </a:xfrm>
          <a:solidFill>
            <a:schemeClr val="accent6">
              <a:lumMod val="20000"/>
              <a:lumOff val="80000"/>
            </a:schemeClr>
          </a:solidFill>
        </p:spPr>
        <p:txBody>
          <a:bodyPr/>
          <a:lstStyle>
            <a:lvl1pPr>
              <a:defRPr/>
            </a:lvl1pPr>
          </a:lstStyle>
          <a:p>
            <a:pPr lvl="0"/>
            <a:r>
              <a:rPr lang="nl-NL" dirty="0"/>
              <a:t>Eerste niveau</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15" name="Rechthoek 14">
            <a:extLst>
              <a:ext uri="{FF2B5EF4-FFF2-40B4-BE49-F238E27FC236}">
                <a16:creationId xmlns:a16="http://schemas.microsoft.com/office/drawing/2014/main" id="{4D0F3EFA-595C-4994-8690-1FCE9859E93D}"/>
              </a:ext>
            </a:extLst>
          </p:cNvPr>
          <p:cNvSpPr/>
          <p:nvPr userDrawn="1"/>
        </p:nvSpPr>
        <p:spPr>
          <a:xfrm>
            <a:off x="4833621" y="1231135"/>
            <a:ext cx="164592" cy="3437262"/>
          </a:xfrm>
          <a:prstGeom prst="rect">
            <a:avLst/>
          </a:prstGeom>
          <a:solidFill>
            <a:srgbClr val="FFE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dirty="0"/>
          </a:p>
        </p:txBody>
      </p:sp>
      <p:sp>
        <p:nvSpPr>
          <p:cNvPr id="16" name="Tijdelijke aanduiding voor tekst 9">
            <a:extLst>
              <a:ext uri="{FF2B5EF4-FFF2-40B4-BE49-F238E27FC236}">
                <a16:creationId xmlns:a16="http://schemas.microsoft.com/office/drawing/2014/main" id="{A56A842E-A6A1-4A84-91FE-456034A49BC7}"/>
              </a:ext>
            </a:extLst>
          </p:cNvPr>
          <p:cNvSpPr>
            <a:spLocks noGrp="1"/>
          </p:cNvSpPr>
          <p:nvPr>
            <p:ph type="body" sz="quarter" idx="16" hasCustomPrompt="1"/>
          </p:nvPr>
        </p:nvSpPr>
        <p:spPr>
          <a:xfrm>
            <a:off x="4822635" y="813141"/>
            <a:ext cx="3932363" cy="348478"/>
          </a:xfrm>
        </p:spPr>
        <p:txBody>
          <a:bodyPr anchor="ctr">
            <a:normAutofit/>
          </a:bodyPr>
          <a:lstStyle>
            <a:lvl1pPr>
              <a:defRPr sz="1500" b="1" cap="all" baseline="0">
                <a:solidFill>
                  <a:schemeClr val="accent6"/>
                </a:solidFill>
              </a:defRPr>
            </a:lvl1pPr>
          </a:lstStyle>
          <a:p>
            <a:pPr lvl="0"/>
            <a:r>
              <a:rPr lang="nl-BE" dirty="0"/>
              <a:t>TUSSENTITEL</a:t>
            </a:r>
          </a:p>
        </p:txBody>
      </p:sp>
      <p:sp>
        <p:nvSpPr>
          <p:cNvPr id="20" name="Tijdelijke aanduiding voor tekst 9">
            <a:extLst>
              <a:ext uri="{FF2B5EF4-FFF2-40B4-BE49-F238E27FC236}">
                <a16:creationId xmlns:a16="http://schemas.microsoft.com/office/drawing/2014/main" id="{1C47BD55-224D-4F0B-98BA-FE75DDB4CC2D}"/>
              </a:ext>
            </a:extLst>
          </p:cNvPr>
          <p:cNvSpPr>
            <a:spLocks noGrp="1"/>
          </p:cNvSpPr>
          <p:nvPr>
            <p:ph type="body" sz="quarter" idx="17" hasCustomPrompt="1"/>
          </p:nvPr>
        </p:nvSpPr>
        <p:spPr>
          <a:xfrm>
            <a:off x="4822634" y="196177"/>
            <a:ext cx="3932361" cy="523865"/>
          </a:xfrm>
        </p:spPr>
        <p:txBody>
          <a:bodyPr anchor="ctr">
            <a:noAutofit/>
          </a:bodyPr>
          <a:lstStyle>
            <a:lvl1pPr>
              <a:defRPr sz="2400" b="0">
                <a:solidFill>
                  <a:schemeClr val="accent2"/>
                </a:solidFill>
                <a:latin typeface="+mj-lt"/>
              </a:defRPr>
            </a:lvl1pPr>
          </a:lstStyle>
          <a:p>
            <a:pPr lvl="0"/>
            <a:r>
              <a:rPr lang="nl-BE" dirty="0"/>
              <a:t>Hoofdtitel</a:t>
            </a:r>
          </a:p>
        </p:txBody>
      </p:sp>
    </p:spTree>
    <p:extLst>
      <p:ext uri="{BB962C8B-B14F-4D97-AF65-F5344CB8AC3E}">
        <p14:creationId xmlns:p14="http://schemas.microsoft.com/office/powerpoint/2010/main" val="1469479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Algemeen_03">
    <p:spTree>
      <p:nvGrpSpPr>
        <p:cNvPr id="1" name=""/>
        <p:cNvGrpSpPr/>
        <p:nvPr/>
      </p:nvGrpSpPr>
      <p:grpSpPr>
        <a:xfrm>
          <a:off x="0" y="0"/>
          <a:ext cx="0" cy="0"/>
          <a:chOff x="0" y="0"/>
          <a:chExt cx="0" cy="0"/>
        </a:xfrm>
      </p:grpSpPr>
      <p:sp>
        <p:nvSpPr>
          <p:cNvPr id="4" name="Stroomdiagram: Handmatige invoer 3">
            <a:extLst>
              <a:ext uri="{FF2B5EF4-FFF2-40B4-BE49-F238E27FC236}">
                <a16:creationId xmlns:a16="http://schemas.microsoft.com/office/drawing/2014/main" id="{6F7878C3-37F8-42E2-A6B1-6EE2459B62A5}"/>
              </a:ext>
            </a:extLst>
          </p:cNvPr>
          <p:cNvSpPr/>
          <p:nvPr userDrawn="1"/>
        </p:nvSpPr>
        <p:spPr>
          <a:xfrm rot="16200000">
            <a:off x="3995932" y="-4575"/>
            <a:ext cx="5143499" cy="5152648"/>
          </a:xfrm>
          <a:prstGeom prst="flowChartManualInpu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p>
        </p:txBody>
      </p:sp>
      <p:sp>
        <p:nvSpPr>
          <p:cNvPr id="5" name="Tijdelijke aanduiding voor voettekst 4">
            <a:extLst>
              <a:ext uri="{FF2B5EF4-FFF2-40B4-BE49-F238E27FC236}">
                <a16:creationId xmlns:a16="http://schemas.microsoft.com/office/drawing/2014/main" id="{84EBF8E1-91F2-4E4B-AF7C-1A2084AB5621}"/>
              </a:ext>
            </a:extLst>
          </p:cNvPr>
          <p:cNvSpPr>
            <a:spLocks noGrp="1"/>
          </p:cNvSpPr>
          <p:nvPr>
            <p:ph type="ftr" sz="quarter" idx="11"/>
          </p:nvPr>
        </p:nvSpPr>
        <p:spPr/>
        <p:txBody>
          <a:bodyPr/>
          <a:lstStyle/>
          <a:p>
            <a:r>
              <a:rPr lang="nl-BE" dirty="0"/>
              <a:t>Digitaal Vlaanderen \</a:t>
            </a:r>
          </a:p>
        </p:txBody>
      </p:sp>
      <p:sp>
        <p:nvSpPr>
          <p:cNvPr id="6" name="Tijdelijke aanduiding voor dianummer 5">
            <a:extLst>
              <a:ext uri="{FF2B5EF4-FFF2-40B4-BE49-F238E27FC236}">
                <a16:creationId xmlns:a16="http://schemas.microsoft.com/office/drawing/2014/main" id="{BEA04B5B-B226-4E77-B512-C407B06E7AB3}"/>
              </a:ext>
            </a:extLst>
          </p:cNvPr>
          <p:cNvSpPr>
            <a:spLocks noGrp="1"/>
          </p:cNvSpPr>
          <p:nvPr>
            <p:ph type="sldNum" sz="quarter" idx="12"/>
          </p:nvPr>
        </p:nvSpPr>
        <p:spPr/>
        <p:txBody>
          <a:bodyPr/>
          <a:lstStyle/>
          <a:p>
            <a:fld id="{1EABE038-A425-4CC0-917A-1DC3ED725B2E}" type="slidenum">
              <a:rPr lang="nl-BE" smtClean="0"/>
              <a:t>‹nr.›</a:t>
            </a:fld>
            <a:endParaRPr lang="nl-BE" dirty="0"/>
          </a:p>
        </p:txBody>
      </p:sp>
      <p:sp>
        <p:nvSpPr>
          <p:cNvPr id="10" name="Tijdelijke aanduiding voor inhoud 2">
            <a:extLst>
              <a:ext uri="{FF2B5EF4-FFF2-40B4-BE49-F238E27FC236}">
                <a16:creationId xmlns:a16="http://schemas.microsoft.com/office/drawing/2014/main" id="{C8CDFBAB-2DE5-4AEE-947D-37C2E4EF0F0A}"/>
              </a:ext>
            </a:extLst>
          </p:cNvPr>
          <p:cNvSpPr>
            <a:spLocks noGrp="1"/>
          </p:cNvSpPr>
          <p:nvPr>
            <p:ph idx="14" hasCustomPrompt="1"/>
          </p:nvPr>
        </p:nvSpPr>
        <p:spPr>
          <a:xfrm>
            <a:off x="493037" y="1409326"/>
            <a:ext cx="3816074" cy="3223397"/>
          </a:xfrm>
        </p:spPr>
        <p:txBody>
          <a:bodyPr/>
          <a:lstStyle>
            <a:lvl1pPr>
              <a:defRPr/>
            </a:lvl1pPr>
          </a:lstStyle>
          <a:p>
            <a:pPr lvl="0"/>
            <a:r>
              <a:rPr lang="nl-NL" dirty="0"/>
              <a:t>Eerste niveau</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13" name="Tijdelijke aanduiding voor tekst 9">
            <a:extLst>
              <a:ext uri="{FF2B5EF4-FFF2-40B4-BE49-F238E27FC236}">
                <a16:creationId xmlns:a16="http://schemas.microsoft.com/office/drawing/2014/main" id="{25168376-D6BD-4400-8E73-049054984029}"/>
              </a:ext>
            </a:extLst>
          </p:cNvPr>
          <p:cNvSpPr>
            <a:spLocks noGrp="1"/>
          </p:cNvSpPr>
          <p:nvPr>
            <p:ph type="body" sz="quarter" idx="15" hasCustomPrompt="1"/>
          </p:nvPr>
        </p:nvSpPr>
        <p:spPr>
          <a:xfrm>
            <a:off x="493038" y="931163"/>
            <a:ext cx="3816074" cy="348478"/>
          </a:xfrm>
        </p:spPr>
        <p:txBody>
          <a:bodyPr anchor="ctr"/>
          <a:lstStyle>
            <a:lvl1pPr>
              <a:defRPr sz="1800" b="1" cap="all" baseline="0">
                <a:solidFill>
                  <a:schemeClr val="accent6"/>
                </a:solidFill>
              </a:defRPr>
            </a:lvl1pPr>
          </a:lstStyle>
          <a:p>
            <a:pPr lvl="0"/>
            <a:r>
              <a:rPr lang="nl-BE" dirty="0"/>
              <a:t>TUSSENTITEL</a:t>
            </a:r>
          </a:p>
        </p:txBody>
      </p:sp>
      <p:sp>
        <p:nvSpPr>
          <p:cNvPr id="17" name="Tijdelijke aanduiding voor tekst 16">
            <a:extLst>
              <a:ext uri="{FF2B5EF4-FFF2-40B4-BE49-F238E27FC236}">
                <a16:creationId xmlns:a16="http://schemas.microsoft.com/office/drawing/2014/main" id="{09B268E9-FCE8-4419-8F3B-C6C9FC3862A2}"/>
              </a:ext>
            </a:extLst>
          </p:cNvPr>
          <p:cNvSpPr>
            <a:spLocks noGrp="1"/>
          </p:cNvSpPr>
          <p:nvPr>
            <p:ph type="body" sz="quarter" idx="16" hasCustomPrompt="1"/>
          </p:nvPr>
        </p:nvSpPr>
        <p:spPr>
          <a:xfrm>
            <a:off x="492919" y="273844"/>
            <a:ext cx="3816194" cy="527633"/>
          </a:xfrm>
        </p:spPr>
        <p:txBody>
          <a:bodyPr anchor="ctr">
            <a:noAutofit/>
          </a:bodyPr>
          <a:lstStyle>
            <a:lvl1pPr>
              <a:defRPr sz="2700">
                <a:latin typeface="+mj-lt"/>
              </a:defRPr>
            </a:lvl1pPr>
          </a:lstStyle>
          <a:p>
            <a:pPr lvl="0"/>
            <a:r>
              <a:rPr lang="nl-BE" dirty="0"/>
              <a:t>Hoofdtitel</a:t>
            </a:r>
          </a:p>
        </p:txBody>
      </p:sp>
      <p:sp>
        <p:nvSpPr>
          <p:cNvPr id="8" name="Text Placeholder 7">
            <a:extLst>
              <a:ext uri="{FF2B5EF4-FFF2-40B4-BE49-F238E27FC236}">
                <a16:creationId xmlns:a16="http://schemas.microsoft.com/office/drawing/2014/main" id="{AD20A3D5-2385-43F4-83E9-45A9CE457DBE}"/>
              </a:ext>
            </a:extLst>
          </p:cNvPr>
          <p:cNvSpPr>
            <a:spLocks noGrp="1"/>
          </p:cNvSpPr>
          <p:nvPr>
            <p:ph type="body" sz="quarter" idx="17" hasCustomPrompt="1"/>
          </p:nvPr>
        </p:nvSpPr>
        <p:spPr>
          <a:xfrm>
            <a:off x="4835129" y="273844"/>
            <a:ext cx="3815953" cy="4358879"/>
          </a:xfrm>
        </p:spPr>
        <p:txBody>
          <a:bodyPr/>
          <a:lstStyle>
            <a:lvl1pPr>
              <a:defRPr/>
            </a:lvl1pPr>
          </a:lstStyle>
          <a:p>
            <a:pPr lvl="0"/>
            <a:r>
              <a:rPr lang="en-US" dirty="0" err="1"/>
              <a:t>Eerste</a:t>
            </a:r>
            <a:r>
              <a:rPr lang="en-US" dirty="0"/>
              <a:t> </a:t>
            </a:r>
            <a:r>
              <a:rPr lang="en-US" dirty="0" err="1"/>
              <a:t>niveau</a:t>
            </a:r>
            <a:endParaRPr lang="en-US" dirty="0"/>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Tree>
    <p:extLst>
      <p:ext uri="{BB962C8B-B14F-4D97-AF65-F5344CB8AC3E}">
        <p14:creationId xmlns:p14="http://schemas.microsoft.com/office/powerpoint/2010/main" val="4325237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Algemeen_04">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A0088BA-50E3-453A-B4A0-8CCF8ED49B02}"/>
              </a:ext>
            </a:extLst>
          </p:cNvPr>
          <p:cNvSpPr>
            <a:spLocks noGrp="1"/>
          </p:cNvSpPr>
          <p:nvPr>
            <p:ph type="title" hasCustomPrompt="1"/>
          </p:nvPr>
        </p:nvSpPr>
        <p:spPr>
          <a:xfrm>
            <a:off x="4280053" y="273844"/>
            <a:ext cx="4235297" cy="527633"/>
          </a:xfrm>
          <a:prstGeom prst="rect">
            <a:avLst/>
          </a:prstGeom>
        </p:spPr>
        <p:txBody>
          <a:bodyPr>
            <a:normAutofit/>
          </a:bodyPr>
          <a:lstStyle>
            <a:lvl1pPr>
              <a:defRPr sz="2700"/>
            </a:lvl1pPr>
          </a:lstStyle>
          <a:p>
            <a:r>
              <a:rPr lang="nl-NL" dirty="0"/>
              <a:t>Hoofdtitel</a:t>
            </a:r>
            <a:endParaRPr lang="nl-BE" dirty="0"/>
          </a:p>
        </p:txBody>
      </p:sp>
      <p:sp>
        <p:nvSpPr>
          <p:cNvPr id="3" name="Tijdelijke aanduiding voor inhoud 2">
            <a:extLst>
              <a:ext uri="{FF2B5EF4-FFF2-40B4-BE49-F238E27FC236}">
                <a16:creationId xmlns:a16="http://schemas.microsoft.com/office/drawing/2014/main" id="{39A00E47-68C0-4DBD-AB0F-CD7342B025EA}"/>
              </a:ext>
            </a:extLst>
          </p:cNvPr>
          <p:cNvSpPr>
            <a:spLocks noGrp="1"/>
          </p:cNvSpPr>
          <p:nvPr>
            <p:ph idx="1" hasCustomPrompt="1"/>
          </p:nvPr>
        </p:nvSpPr>
        <p:spPr>
          <a:xfrm>
            <a:off x="4280053" y="1312556"/>
            <a:ext cx="4235297" cy="3413680"/>
          </a:xfrm>
        </p:spPr>
        <p:txBody>
          <a:bodyPr/>
          <a:lstStyle>
            <a:lvl1pPr>
              <a:defRPr/>
            </a:lvl1pPr>
          </a:lstStyle>
          <a:p>
            <a:pPr lvl="0"/>
            <a:r>
              <a:rPr lang="nl-NL" dirty="0"/>
              <a:t>Eerste niveau</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5" name="Tijdelijke aanduiding voor voettekst 4">
            <a:extLst>
              <a:ext uri="{FF2B5EF4-FFF2-40B4-BE49-F238E27FC236}">
                <a16:creationId xmlns:a16="http://schemas.microsoft.com/office/drawing/2014/main" id="{84EBF8E1-91F2-4E4B-AF7C-1A2084AB5621}"/>
              </a:ext>
            </a:extLst>
          </p:cNvPr>
          <p:cNvSpPr>
            <a:spLocks noGrp="1"/>
          </p:cNvSpPr>
          <p:nvPr>
            <p:ph type="ftr" sz="quarter" idx="11"/>
          </p:nvPr>
        </p:nvSpPr>
        <p:spPr/>
        <p:txBody>
          <a:bodyPr/>
          <a:lstStyle/>
          <a:p>
            <a:r>
              <a:rPr lang="nl-BE" dirty="0"/>
              <a:t>Digitaal Vlaanderen \</a:t>
            </a:r>
          </a:p>
        </p:txBody>
      </p:sp>
      <p:sp>
        <p:nvSpPr>
          <p:cNvPr id="6" name="Tijdelijke aanduiding voor dianummer 5">
            <a:extLst>
              <a:ext uri="{FF2B5EF4-FFF2-40B4-BE49-F238E27FC236}">
                <a16:creationId xmlns:a16="http://schemas.microsoft.com/office/drawing/2014/main" id="{BEA04B5B-B226-4E77-B512-C407B06E7AB3}"/>
              </a:ext>
            </a:extLst>
          </p:cNvPr>
          <p:cNvSpPr>
            <a:spLocks noGrp="1"/>
          </p:cNvSpPr>
          <p:nvPr>
            <p:ph type="sldNum" sz="quarter" idx="12"/>
          </p:nvPr>
        </p:nvSpPr>
        <p:spPr/>
        <p:txBody>
          <a:bodyPr/>
          <a:lstStyle/>
          <a:p>
            <a:fld id="{1EABE038-A425-4CC0-917A-1DC3ED725B2E}" type="slidenum">
              <a:rPr lang="nl-BE" smtClean="0"/>
              <a:t>‹nr.›</a:t>
            </a:fld>
            <a:endParaRPr lang="nl-BE"/>
          </a:p>
        </p:txBody>
      </p:sp>
      <p:sp>
        <p:nvSpPr>
          <p:cNvPr id="7" name="Rechthoek 6">
            <a:extLst>
              <a:ext uri="{FF2B5EF4-FFF2-40B4-BE49-F238E27FC236}">
                <a16:creationId xmlns:a16="http://schemas.microsoft.com/office/drawing/2014/main" id="{6F45857B-E452-48F1-B0B6-4B82FEC46E0F}"/>
              </a:ext>
            </a:extLst>
          </p:cNvPr>
          <p:cNvSpPr/>
          <p:nvPr userDrawn="1"/>
        </p:nvSpPr>
        <p:spPr>
          <a:xfrm>
            <a:off x="0" y="0"/>
            <a:ext cx="164592" cy="5143500"/>
          </a:xfrm>
          <a:prstGeom prst="rect">
            <a:avLst/>
          </a:prstGeom>
          <a:solidFill>
            <a:srgbClr val="FFE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dirty="0"/>
          </a:p>
        </p:txBody>
      </p:sp>
      <p:sp>
        <p:nvSpPr>
          <p:cNvPr id="9" name="Tijdelijke aanduiding voor afbeelding 8">
            <a:extLst>
              <a:ext uri="{FF2B5EF4-FFF2-40B4-BE49-F238E27FC236}">
                <a16:creationId xmlns:a16="http://schemas.microsoft.com/office/drawing/2014/main" id="{4A6EAFCF-630E-4828-B0AE-F266C9D2C889}"/>
              </a:ext>
            </a:extLst>
          </p:cNvPr>
          <p:cNvSpPr>
            <a:spLocks noGrp="1"/>
          </p:cNvSpPr>
          <p:nvPr>
            <p:ph type="pic" sz="quarter" idx="13" hasCustomPrompt="1"/>
          </p:nvPr>
        </p:nvSpPr>
        <p:spPr>
          <a:xfrm>
            <a:off x="164306" y="0"/>
            <a:ext cx="3884393" cy="5143500"/>
          </a:xfrm>
        </p:spPr>
        <p:txBody>
          <a:bodyPr>
            <a:normAutofit/>
          </a:bodyPr>
          <a:lstStyle>
            <a:lvl1pPr marL="0" marR="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sz="1350">
                <a:solidFill>
                  <a:schemeClr val="accent4">
                    <a:lumMod val="60000"/>
                    <a:lumOff val="40000"/>
                  </a:schemeClr>
                </a:solidFill>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err="1"/>
              <a:t>Klik</a:t>
            </a:r>
            <a:r>
              <a:rPr lang="en-US" dirty="0"/>
              <a:t> op </a:t>
            </a:r>
            <a:r>
              <a:rPr lang="en-US" dirty="0" err="1"/>
              <a:t>icoon</a:t>
            </a:r>
            <a:r>
              <a:rPr lang="en-US" dirty="0"/>
              <a:t> </a:t>
            </a:r>
            <a:r>
              <a:rPr lang="en-US" dirty="0" err="1"/>
              <a:t>voor</a:t>
            </a:r>
            <a:r>
              <a:rPr lang="en-US" dirty="0"/>
              <a:t> </a:t>
            </a:r>
            <a:r>
              <a:rPr lang="en-US" dirty="0" err="1"/>
              <a:t>foto</a:t>
            </a:r>
            <a:r>
              <a:rPr lang="en-US" dirty="0"/>
              <a:t> (min </a:t>
            </a:r>
            <a:r>
              <a:rPr lang="nl-BE" dirty="0"/>
              <a:t>resolutie </a:t>
            </a:r>
            <a:r>
              <a:rPr lang="en-US" dirty="0"/>
              <a:t>72 DPI</a:t>
            </a:r>
            <a:r>
              <a:rPr lang="nl-BE" dirty="0"/>
              <a:t>)</a:t>
            </a:r>
          </a:p>
        </p:txBody>
      </p:sp>
      <p:sp>
        <p:nvSpPr>
          <p:cNvPr id="10" name="Tijdelijke aanduiding voor tekst 9">
            <a:extLst>
              <a:ext uri="{FF2B5EF4-FFF2-40B4-BE49-F238E27FC236}">
                <a16:creationId xmlns:a16="http://schemas.microsoft.com/office/drawing/2014/main" id="{1970120B-0A2F-403A-B064-84F9DEFE1424}"/>
              </a:ext>
            </a:extLst>
          </p:cNvPr>
          <p:cNvSpPr>
            <a:spLocks noGrp="1"/>
          </p:cNvSpPr>
          <p:nvPr>
            <p:ph type="body" sz="quarter" idx="14" hasCustomPrompt="1"/>
          </p:nvPr>
        </p:nvSpPr>
        <p:spPr>
          <a:xfrm>
            <a:off x="4280053" y="882777"/>
            <a:ext cx="4235297" cy="348478"/>
          </a:xfrm>
        </p:spPr>
        <p:txBody>
          <a:bodyPr anchor="ctr"/>
          <a:lstStyle>
            <a:lvl1pPr>
              <a:defRPr sz="1800" b="1" cap="all" baseline="0">
                <a:solidFill>
                  <a:schemeClr val="accent6"/>
                </a:solidFill>
              </a:defRPr>
            </a:lvl1pPr>
          </a:lstStyle>
          <a:p>
            <a:pPr lvl="0"/>
            <a:r>
              <a:rPr lang="nl-BE" dirty="0"/>
              <a:t>TUSSENTITEL</a:t>
            </a:r>
          </a:p>
        </p:txBody>
      </p:sp>
    </p:spTree>
    <p:extLst>
      <p:ext uri="{BB962C8B-B14F-4D97-AF65-F5344CB8AC3E}">
        <p14:creationId xmlns:p14="http://schemas.microsoft.com/office/powerpoint/2010/main" val="534695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Algemeen_B01">
    <p:bg>
      <p:bgPr>
        <a:solidFill>
          <a:schemeClr val="accent2"/>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A0088BA-50E3-453A-B4A0-8CCF8ED49B02}"/>
              </a:ext>
            </a:extLst>
          </p:cNvPr>
          <p:cNvSpPr>
            <a:spLocks noGrp="1"/>
          </p:cNvSpPr>
          <p:nvPr>
            <p:ph type="title" hasCustomPrompt="1"/>
          </p:nvPr>
        </p:nvSpPr>
        <p:spPr>
          <a:xfrm>
            <a:off x="628650" y="273844"/>
            <a:ext cx="7886700" cy="527633"/>
          </a:xfrm>
          <a:prstGeom prst="rect">
            <a:avLst/>
          </a:prstGeom>
        </p:spPr>
        <p:txBody>
          <a:bodyPr/>
          <a:lstStyle>
            <a:lvl1pPr>
              <a:defRPr>
                <a:solidFill>
                  <a:schemeClr val="bg1"/>
                </a:solidFill>
              </a:defRPr>
            </a:lvl1pPr>
          </a:lstStyle>
          <a:p>
            <a:r>
              <a:rPr lang="nl-NL" dirty="0"/>
              <a:t>Hoofdtitel</a:t>
            </a:r>
            <a:endParaRPr lang="nl-BE" dirty="0"/>
          </a:p>
        </p:txBody>
      </p:sp>
      <p:sp>
        <p:nvSpPr>
          <p:cNvPr id="3" name="Tijdelijke aanduiding voor inhoud 2">
            <a:extLst>
              <a:ext uri="{FF2B5EF4-FFF2-40B4-BE49-F238E27FC236}">
                <a16:creationId xmlns:a16="http://schemas.microsoft.com/office/drawing/2014/main" id="{39A00E47-68C0-4DBD-AB0F-CD7342B025EA}"/>
              </a:ext>
            </a:extLst>
          </p:cNvPr>
          <p:cNvSpPr>
            <a:spLocks noGrp="1"/>
          </p:cNvSpPr>
          <p:nvPr>
            <p:ph idx="1" hasCustomPrompt="1"/>
          </p:nvPr>
        </p:nvSpPr>
        <p:spPr>
          <a:xfrm>
            <a:off x="628650" y="1409326"/>
            <a:ext cx="7886700" cy="3223397"/>
          </a:xfrm>
        </p:spPr>
        <p:txBody>
          <a:bodyPr/>
          <a:lstStyle>
            <a:lvl1pPr>
              <a:defRPr>
                <a:solidFill>
                  <a:schemeClr val="bg1"/>
                </a:solidFill>
              </a:defRPr>
            </a:lvl1pPr>
            <a:lvl2pPr>
              <a:buClr>
                <a:schemeClr val="bg1"/>
              </a:buClr>
              <a:defRPr>
                <a:solidFill>
                  <a:schemeClr val="bg1"/>
                </a:solidFill>
              </a:defRPr>
            </a:lvl2pPr>
            <a:lvl3pPr>
              <a:buClr>
                <a:schemeClr val="accent1"/>
              </a:buClr>
              <a:defRPr>
                <a:solidFill>
                  <a:schemeClr val="accent1"/>
                </a:solidFill>
              </a:defRPr>
            </a:lvl3pPr>
            <a:lvl4pPr>
              <a:buClr>
                <a:schemeClr val="bg1"/>
              </a:buClr>
              <a:defRPr>
                <a:solidFill>
                  <a:schemeClr val="bg1"/>
                </a:solidFill>
              </a:defRPr>
            </a:lvl4pPr>
            <a:lvl5pPr>
              <a:buClr>
                <a:schemeClr val="accent1"/>
              </a:buClr>
              <a:defRPr>
                <a:solidFill>
                  <a:schemeClr val="accent1"/>
                </a:solidFill>
              </a:defRPr>
            </a:lvl5pPr>
          </a:lstStyle>
          <a:p>
            <a:pPr lvl="0"/>
            <a:r>
              <a:rPr lang="nl-NL" dirty="0"/>
              <a:t>Eerste niveau</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5" name="Tijdelijke aanduiding voor voettekst 4">
            <a:extLst>
              <a:ext uri="{FF2B5EF4-FFF2-40B4-BE49-F238E27FC236}">
                <a16:creationId xmlns:a16="http://schemas.microsoft.com/office/drawing/2014/main" id="{84EBF8E1-91F2-4E4B-AF7C-1A2084AB5621}"/>
              </a:ext>
            </a:extLst>
          </p:cNvPr>
          <p:cNvSpPr>
            <a:spLocks noGrp="1"/>
          </p:cNvSpPr>
          <p:nvPr>
            <p:ph type="ftr" sz="quarter" idx="11"/>
          </p:nvPr>
        </p:nvSpPr>
        <p:spPr/>
        <p:txBody>
          <a:bodyPr/>
          <a:lstStyle>
            <a:lvl1pPr>
              <a:defRPr>
                <a:solidFill>
                  <a:schemeClr val="bg1"/>
                </a:solidFill>
              </a:defRPr>
            </a:lvl1pPr>
          </a:lstStyle>
          <a:p>
            <a:r>
              <a:rPr lang="nl-BE" dirty="0"/>
              <a:t>Digitaal Vlaanderen \</a:t>
            </a:r>
          </a:p>
        </p:txBody>
      </p:sp>
      <p:sp>
        <p:nvSpPr>
          <p:cNvPr id="6" name="Tijdelijke aanduiding voor dianummer 5">
            <a:extLst>
              <a:ext uri="{FF2B5EF4-FFF2-40B4-BE49-F238E27FC236}">
                <a16:creationId xmlns:a16="http://schemas.microsoft.com/office/drawing/2014/main" id="{BEA04B5B-B226-4E77-B512-C407B06E7AB3}"/>
              </a:ext>
            </a:extLst>
          </p:cNvPr>
          <p:cNvSpPr>
            <a:spLocks noGrp="1"/>
          </p:cNvSpPr>
          <p:nvPr>
            <p:ph type="sldNum" sz="quarter" idx="12"/>
          </p:nvPr>
        </p:nvSpPr>
        <p:spPr/>
        <p:txBody>
          <a:bodyPr/>
          <a:lstStyle>
            <a:lvl1pPr>
              <a:defRPr>
                <a:solidFill>
                  <a:schemeClr val="bg1"/>
                </a:solidFill>
              </a:defRPr>
            </a:lvl1pPr>
          </a:lstStyle>
          <a:p>
            <a:fld id="{1EABE038-A425-4CC0-917A-1DC3ED725B2E}" type="slidenum">
              <a:rPr lang="nl-BE" smtClean="0"/>
              <a:pPr/>
              <a:t>‹nr.›</a:t>
            </a:fld>
            <a:endParaRPr lang="nl-BE" dirty="0"/>
          </a:p>
        </p:txBody>
      </p:sp>
      <p:sp>
        <p:nvSpPr>
          <p:cNvPr id="7" name="Rechthoek 6">
            <a:extLst>
              <a:ext uri="{FF2B5EF4-FFF2-40B4-BE49-F238E27FC236}">
                <a16:creationId xmlns:a16="http://schemas.microsoft.com/office/drawing/2014/main" id="{6F45857B-E452-48F1-B0B6-4B82FEC46E0F}"/>
              </a:ext>
            </a:extLst>
          </p:cNvPr>
          <p:cNvSpPr/>
          <p:nvPr userDrawn="1"/>
        </p:nvSpPr>
        <p:spPr>
          <a:xfrm>
            <a:off x="0" y="0"/>
            <a:ext cx="164592" cy="5143500"/>
          </a:xfrm>
          <a:prstGeom prst="rect">
            <a:avLst/>
          </a:prstGeom>
          <a:solidFill>
            <a:srgbClr val="FFE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dirty="0"/>
          </a:p>
        </p:txBody>
      </p:sp>
      <p:sp>
        <p:nvSpPr>
          <p:cNvPr id="9" name="Tijdelijke aanduiding voor tekst 9">
            <a:extLst>
              <a:ext uri="{FF2B5EF4-FFF2-40B4-BE49-F238E27FC236}">
                <a16:creationId xmlns:a16="http://schemas.microsoft.com/office/drawing/2014/main" id="{42948A99-AF7C-43D1-96E8-0A47981B2D51}"/>
              </a:ext>
            </a:extLst>
          </p:cNvPr>
          <p:cNvSpPr>
            <a:spLocks noGrp="1"/>
          </p:cNvSpPr>
          <p:nvPr>
            <p:ph type="body" sz="quarter" idx="13" hasCustomPrompt="1"/>
          </p:nvPr>
        </p:nvSpPr>
        <p:spPr>
          <a:xfrm>
            <a:off x="628651" y="931163"/>
            <a:ext cx="7886699" cy="348478"/>
          </a:xfrm>
        </p:spPr>
        <p:txBody>
          <a:bodyPr anchor="ctr"/>
          <a:lstStyle>
            <a:lvl1pPr>
              <a:defRPr sz="1800" b="1" cap="all" baseline="0">
                <a:solidFill>
                  <a:schemeClr val="accent5"/>
                </a:solidFill>
              </a:defRPr>
            </a:lvl1pPr>
          </a:lstStyle>
          <a:p>
            <a:pPr lvl="0"/>
            <a:r>
              <a:rPr lang="nl-BE" dirty="0"/>
              <a:t>TUSSENTITEL</a:t>
            </a:r>
          </a:p>
        </p:txBody>
      </p:sp>
    </p:spTree>
    <p:extLst>
      <p:ext uri="{BB962C8B-B14F-4D97-AF65-F5344CB8AC3E}">
        <p14:creationId xmlns:p14="http://schemas.microsoft.com/office/powerpoint/2010/main" val="1885204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el + Boven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A0088BA-50E3-453A-B4A0-8CCF8ED49B02}"/>
              </a:ext>
            </a:extLst>
          </p:cNvPr>
          <p:cNvSpPr>
            <a:spLocks noGrp="1"/>
          </p:cNvSpPr>
          <p:nvPr>
            <p:ph type="title" hasCustomPrompt="1"/>
          </p:nvPr>
        </p:nvSpPr>
        <p:spPr>
          <a:xfrm>
            <a:off x="627459" y="552265"/>
            <a:ext cx="7886700" cy="527633"/>
          </a:xfrm>
          <a:prstGeom prst="rect">
            <a:avLst/>
          </a:prstGeom>
        </p:spPr>
        <p:txBody>
          <a:bodyPr anchor="t"/>
          <a:lstStyle>
            <a:lvl1pPr>
              <a:defRPr/>
            </a:lvl1pPr>
          </a:lstStyle>
          <a:p>
            <a:r>
              <a:rPr lang="nl-NL"/>
              <a:t>Hoofdtitel</a:t>
            </a:r>
            <a:endParaRPr lang="nl-BE"/>
          </a:p>
        </p:txBody>
      </p:sp>
      <p:sp>
        <p:nvSpPr>
          <p:cNvPr id="5" name="Tijdelijke aanduiding voor voettekst 4">
            <a:extLst>
              <a:ext uri="{FF2B5EF4-FFF2-40B4-BE49-F238E27FC236}">
                <a16:creationId xmlns:a16="http://schemas.microsoft.com/office/drawing/2014/main" id="{84EBF8E1-91F2-4E4B-AF7C-1A2084AB5621}"/>
              </a:ext>
            </a:extLst>
          </p:cNvPr>
          <p:cNvSpPr>
            <a:spLocks noGrp="1"/>
          </p:cNvSpPr>
          <p:nvPr>
            <p:ph type="ftr" sz="quarter" idx="11"/>
          </p:nvPr>
        </p:nvSpPr>
        <p:spPr/>
        <p:txBody>
          <a:bodyPr/>
          <a:lstStyle/>
          <a:p>
            <a:endParaRPr lang="nl-BE"/>
          </a:p>
        </p:txBody>
      </p:sp>
      <p:sp>
        <p:nvSpPr>
          <p:cNvPr id="6" name="Tijdelijke aanduiding voor dianummer 5">
            <a:extLst>
              <a:ext uri="{FF2B5EF4-FFF2-40B4-BE49-F238E27FC236}">
                <a16:creationId xmlns:a16="http://schemas.microsoft.com/office/drawing/2014/main" id="{BEA04B5B-B226-4E77-B512-C407B06E7AB3}"/>
              </a:ext>
            </a:extLst>
          </p:cNvPr>
          <p:cNvSpPr>
            <a:spLocks noGrp="1"/>
          </p:cNvSpPr>
          <p:nvPr>
            <p:ph type="sldNum" sz="quarter" idx="12"/>
          </p:nvPr>
        </p:nvSpPr>
        <p:spPr/>
        <p:txBody>
          <a:bodyPr/>
          <a:lstStyle/>
          <a:p>
            <a:fld id="{1EABE038-A425-4CC0-917A-1DC3ED725B2E}" type="slidenum">
              <a:rPr lang="nl-BE" smtClean="0"/>
              <a:t>‹nr.›</a:t>
            </a:fld>
            <a:endParaRPr lang="nl-BE"/>
          </a:p>
        </p:txBody>
      </p:sp>
      <p:sp>
        <p:nvSpPr>
          <p:cNvPr id="7" name="Rechthoek 6">
            <a:extLst>
              <a:ext uri="{FF2B5EF4-FFF2-40B4-BE49-F238E27FC236}">
                <a16:creationId xmlns:a16="http://schemas.microsoft.com/office/drawing/2014/main" id="{6F45857B-E452-48F1-B0B6-4B82FEC46E0F}"/>
              </a:ext>
            </a:extLst>
          </p:cNvPr>
          <p:cNvSpPr/>
          <p:nvPr userDrawn="1"/>
        </p:nvSpPr>
        <p:spPr>
          <a:xfrm>
            <a:off x="0" y="0"/>
            <a:ext cx="164592" cy="5143500"/>
          </a:xfrm>
          <a:prstGeom prst="rect">
            <a:avLst/>
          </a:prstGeom>
          <a:solidFill>
            <a:srgbClr val="FFE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p>
        </p:txBody>
      </p:sp>
      <p:sp>
        <p:nvSpPr>
          <p:cNvPr id="12" name="Tijdelijke aanduiding voor tekst 9">
            <a:extLst>
              <a:ext uri="{FF2B5EF4-FFF2-40B4-BE49-F238E27FC236}">
                <a16:creationId xmlns:a16="http://schemas.microsoft.com/office/drawing/2014/main" id="{C8409B7C-6B97-4FAC-AD35-6F8F386B3CAB}"/>
              </a:ext>
            </a:extLst>
          </p:cNvPr>
          <p:cNvSpPr>
            <a:spLocks noGrp="1"/>
          </p:cNvSpPr>
          <p:nvPr>
            <p:ph type="body" sz="quarter" idx="13" hasCustomPrompt="1"/>
          </p:nvPr>
        </p:nvSpPr>
        <p:spPr>
          <a:xfrm>
            <a:off x="627460" y="276225"/>
            <a:ext cx="7886699" cy="276039"/>
          </a:xfrm>
        </p:spPr>
        <p:txBody>
          <a:bodyPr anchor="ctr">
            <a:normAutofit/>
          </a:bodyPr>
          <a:lstStyle>
            <a:lvl1pPr>
              <a:defRPr sz="1500" b="0" u="none" cap="all" baseline="0">
                <a:solidFill>
                  <a:schemeClr val="tx1"/>
                </a:solidFill>
              </a:defRPr>
            </a:lvl1pPr>
          </a:lstStyle>
          <a:p>
            <a:pPr lvl="0"/>
            <a:r>
              <a:rPr lang="nl-BE"/>
              <a:t>BOVENTITEL</a:t>
            </a:r>
          </a:p>
        </p:txBody>
      </p:sp>
    </p:spTree>
    <p:extLst>
      <p:ext uri="{BB962C8B-B14F-4D97-AF65-F5344CB8AC3E}">
        <p14:creationId xmlns:p14="http://schemas.microsoft.com/office/powerpoint/2010/main" val="893292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Algemeen_B02">
    <p:bg>
      <p:bgPr>
        <a:solidFill>
          <a:schemeClr val="tx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A0088BA-50E3-453A-B4A0-8CCF8ED49B02}"/>
              </a:ext>
            </a:extLst>
          </p:cNvPr>
          <p:cNvSpPr>
            <a:spLocks noGrp="1"/>
          </p:cNvSpPr>
          <p:nvPr>
            <p:ph type="title" hasCustomPrompt="1"/>
          </p:nvPr>
        </p:nvSpPr>
        <p:spPr>
          <a:xfrm>
            <a:off x="389005" y="192409"/>
            <a:ext cx="3921376" cy="527633"/>
          </a:xfrm>
          <a:prstGeom prst="rect">
            <a:avLst/>
          </a:prstGeom>
        </p:spPr>
        <p:txBody>
          <a:bodyPr>
            <a:normAutofit/>
          </a:bodyPr>
          <a:lstStyle>
            <a:lvl1pPr>
              <a:defRPr sz="2400">
                <a:solidFill>
                  <a:schemeClr val="bg1"/>
                </a:solidFill>
              </a:defRPr>
            </a:lvl1pPr>
          </a:lstStyle>
          <a:p>
            <a:r>
              <a:rPr lang="nl-NL" dirty="0"/>
              <a:t>Hoofdtitel</a:t>
            </a:r>
            <a:endParaRPr lang="nl-BE" dirty="0"/>
          </a:p>
        </p:txBody>
      </p:sp>
      <p:sp>
        <p:nvSpPr>
          <p:cNvPr id="3" name="Tijdelijke aanduiding voor inhoud 2">
            <a:extLst>
              <a:ext uri="{FF2B5EF4-FFF2-40B4-BE49-F238E27FC236}">
                <a16:creationId xmlns:a16="http://schemas.microsoft.com/office/drawing/2014/main" id="{39A00E47-68C0-4DBD-AB0F-CD7342B025EA}"/>
              </a:ext>
            </a:extLst>
          </p:cNvPr>
          <p:cNvSpPr>
            <a:spLocks noGrp="1"/>
          </p:cNvSpPr>
          <p:nvPr>
            <p:ph idx="1" hasCustomPrompt="1"/>
          </p:nvPr>
        </p:nvSpPr>
        <p:spPr>
          <a:xfrm>
            <a:off x="553597" y="1231136"/>
            <a:ext cx="3767771" cy="3437262"/>
          </a:xfrm>
          <a:solidFill>
            <a:schemeClr val="accent6">
              <a:lumMod val="20000"/>
              <a:lumOff val="80000"/>
            </a:schemeClr>
          </a:solidFill>
        </p:spPr>
        <p:txBody>
          <a:bodyPr/>
          <a:lstStyle>
            <a:lvl1pPr>
              <a:defRPr/>
            </a:lvl1pPr>
          </a:lstStyle>
          <a:p>
            <a:pPr lvl="0"/>
            <a:r>
              <a:rPr lang="nl-NL" dirty="0"/>
              <a:t>Eerste niveau</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5" name="Tijdelijke aanduiding voor voettekst 4">
            <a:extLst>
              <a:ext uri="{FF2B5EF4-FFF2-40B4-BE49-F238E27FC236}">
                <a16:creationId xmlns:a16="http://schemas.microsoft.com/office/drawing/2014/main" id="{84EBF8E1-91F2-4E4B-AF7C-1A2084AB5621}"/>
              </a:ext>
            </a:extLst>
          </p:cNvPr>
          <p:cNvSpPr>
            <a:spLocks noGrp="1"/>
          </p:cNvSpPr>
          <p:nvPr>
            <p:ph type="ftr" sz="quarter" idx="11"/>
          </p:nvPr>
        </p:nvSpPr>
        <p:spPr/>
        <p:txBody>
          <a:bodyPr/>
          <a:lstStyle/>
          <a:p>
            <a:r>
              <a:rPr lang="nl-BE" dirty="0"/>
              <a:t>Digitaal Vlaanderen \</a:t>
            </a:r>
          </a:p>
        </p:txBody>
      </p:sp>
      <p:sp>
        <p:nvSpPr>
          <p:cNvPr id="6" name="Tijdelijke aanduiding voor dianummer 5">
            <a:extLst>
              <a:ext uri="{FF2B5EF4-FFF2-40B4-BE49-F238E27FC236}">
                <a16:creationId xmlns:a16="http://schemas.microsoft.com/office/drawing/2014/main" id="{BEA04B5B-B226-4E77-B512-C407B06E7AB3}"/>
              </a:ext>
            </a:extLst>
          </p:cNvPr>
          <p:cNvSpPr>
            <a:spLocks noGrp="1"/>
          </p:cNvSpPr>
          <p:nvPr>
            <p:ph type="sldNum" sz="quarter" idx="12"/>
          </p:nvPr>
        </p:nvSpPr>
        <p:spPr/>
        <p:txBody>
          <a:bodyPr/>
          <a:lstStyle/>
          <a:p>
            <a:fld id="{1EABE038-A425-4CC0-917A-1DC3ED725B2E}" type="slidenum">
              <a:rPr lang="nl-BE" smtClean="0"/>
              <a:t>‹nr.›</a:t>
            </a:fld>
            <a:endParaRPr lang="nl-BE"/>
          </a:p>
        </p:txBody>
      </p:sp>
      <p:sp>
        <p:nvSpPr>
          <p:cNvPr id="7" name="Rechthoek 6">
            <a:extLst>
              <a:ext uri="{FF2B5EF4-FFF2-40B4-BE49-F238E27FC236}">
                <a16:creationId xmlns:a16="http://schemas.microsoft.com/office/drawing/2014/main" id="{6F45857B-E452-48F1-B0B6-4B82FEC46E0F}"/>
              </a:ext>
            </a:extLst>
          </p:cNvPr>
          <p:cNvSpPr/>
          <p:nvPr userDrawn="1"/>
        </p:nvSpPr>
        <p:spPr>
          <a:xfrm>
            <a:off x="389004" y="1231135"/>
            <a:ext cx="164592" cy="3437262"/>
          </a:xfrm>
          <a:prstGeom prst="rect">
            <a:avLst/>
          </a:prstGeom>
          <a:solidFill>
            <a:srgbClr val="FFE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dirty="0"/>
          </a:p>
        </p:txBody>
      </p:sp>
      <p:sp>
        <p:nvSpPr>
          <p:cNvPr id="12" name="Tijdelijke aanduiding voor tekst 9">
            <a:extLst>
              <a:ext uri="{FF2B5EF4-FFF2-40B4-BE49-F238E27FC236}">
                <a16:creationId xmlns:a16="http://schemas.microsoft.com/office/drawing/2014/main" id="{E6F9EED0-D467-4AAD-9E71-0004FB53782D}"/>
              </a:ext>
            </a:extLst>
          </p:cNvPr>
          <p:cNvSpPr>
            <a:spLocks noGrp="1"/>
          </p:cNvSpPr>
          <p:nvPr>
            <p:ph type="body" sz="quarter" idx="14" hasCustomPrompt="1"/>
          </p:nvPr>
        </p:nvSpPr>
        <p:spPr>
          <a:xfrm>
            <a:off x="378018" y="813141"/>
            <a:ext cx="3932363" cy="348478"/>
          </a:xfrm>
        </p:spPr>
        <p:txBody>
          <a:bodyPr anchor="ctr">
            <a:normAutofit/>
          </a:bodyPr>
          <a:lstStyle>
            <a:lvl1pPr>
              <a:defRPr sz="1500" b="1" cap="all" baseline="0">
                <a:solidFill>
                  <a:schemeClr val="accent6"/>
                </a:solidFill>
              </a:defRPr>
            </a:lvl1pPr>
          </a:lstStyle>
          <a:p>
            <a:pPr lvl="0"/>
            <a:r>
              <a:rPr lang="nl-BE" dirty="0"/>
              <a:t>TUSSENTITEL</a:t>
            </a:r>
          </a:p>
        </p:txBody>
      </p:sp>
      <p:sp>
        <p:nvSpPr>
          <p:cNvPr id="14" name="Tijdelijke aanduiding voor inhoud 2">
            <a:extLst>
              <a:ext uri="{FF2B5EF4-FFF2-40B4-BE49-F238E27FC236}">
                <a16:creationId xmlns:a16="http://schemas.microsoft.com/office/drawing/2014/main" id="{F3CE6D80-28F7-48A5-BBBF-8E47A7327B74}"/>
              </a:ext>
            </a:extLst>
          </p:cNvPr>
          <p:cNvSpPr>
            <a:spLocks noGrp="1"/>
          </p:cNvSpPr>
          <p:nvPr>
            <p:ph idx="15" hasCustomPrompt="1"/>
          </p:nvPr>
        </p:nvSpPr>
        <p:spPr>
          <a:xfrm>
            <a:off x="4998214" y="1231134"/>
            <a:ext cx="3767771" cy="3437263"/>
          </a:xfrm>
          <a:solidFill>
            <a:schemeClr val="accent6">
              <a:lumMod val="20000"/>
              <a:lumOff val="80000"/>
            </a:schemeClr>
          </a:solidFill>
        </p:spPr>
        <p:txBody>
          <a:bodyPr/>
          <a:lstStyle>
            <a:lvl1pPr>
              <a:defRPr/>
            </a:lvl1pPr>
          </a:lstStyle>
          <a:p>
            <a:pPr lvl="0"/>
            <a:r>
              <a:rPr lang="nl-NL" dirty="0"/>
              <a:t>Eerste niveau</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15" name="Rechthoek 14">
            <a:extLst>
              <a:ext uri="{FF2B5EF4-FFF2-40B4-BE49-F238E27FC236}">
                <a16:creationId xmlns:a16="http://schemas.microsoft.com/office/drawing/2014/main" id="{4D0F3EFA-595C-4994-8690-1FCE9859E93D}"/>
              </a:ext>
            </a:extLst>
          </p:cNvPr>
          <p:cNvSpPr/>
          <p:nvPr userDrawn="1"/>
        </p:nvSpPr>
        <p:spPr>
          <a:xfrm>
            <a:off x="4833621" y="1231135"/>
            <a:ext cx="164592" cy="3437262"/>
          </a:xfrm>
          <a:prstGeom prst="rect">
            <a:avLst/>
          </a:prstGeom>
          <a:solidFill>
            <a:srgbClr val="FFE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dirty="0"/>
          </a:p>
        </p:txBody>
      </p:sp>
      <p:sp>
        <p:nvSpPr>
          <p:cNvPr id="16" name="Tijdelijke aanduiding voor tekst 9">
            <a:extLst>
              <a:ext uri="{FF2B5EF4-FFF2-40B4-BE49-F238E27FC236}">
                <a16:creationId xmlns:a16="http://schemas.microsoft.com/office/drawing/2014/main" id="{A56A842E-A6A1-4A84-91FE-456034A49BC7}"/>
              </a:ext>
            </a:extLst>
          </p:cNvPr>
          <p:cNvSpPr>
            <a:spLocks noGrp="1"/>
          </p:cNvSpPr>
          <p:nvPr>
            <p:ph type="body" sz="quarter" idx="16" hasCustomPrompt="1"/>
          </p:nvPr>
        </p:nvSpPr>
        <p:spPr>
          <a:xfrm>
            <a:off x="4822635" y="813141"/>
            <a:ext cx="3932363" cy="348478"/>
          </a:xfrm>
        </p:spPr>
        <p:txBody>
          <a:bodyPr anchor="ctr">
            <a:normAutofit/>
          </a:bodyPr>
          <a:lstStyle>
            <a:lvl1pPr>
              <a:defRPr sz="1500" b="1" cap="all" baseline="0">
                <a:solidFill>
                  <a:schemeClr val="accent6"/>
                </a:solidFill>
              </a:defRPr>
            </a:lvl1pPr>
          </a:lstStyle>
          <a:p>
            <a:pPr lvl="0"/>
            <a:r>
              <a:rPr lang="nl-BE" dirty="0"/>
              <a:t>TUSSENTITEL</a:t>
            </a:r>
          </a:p>
        </p:txBody>
      </p:sp>
      <p:sp>
        <p:nvSpPr>
          <p:cNvPr id="20" name="Tijdelijke aanduiding voor tekst 9">
            <a:extLst>
              <a:ext uri="{FF2B5EF4-FFF2-40B4-BE49-F238E27FC236}">
                <a16:creationId xmlns:a16="http://schemas.microsoft.com/office/drawing/2014/main" id="{1C47BD55-224D-4F0B-98BA-FE75DDB4CC2D}"/>
              </a:ext>
            </a:extLst>
          </p:cNvPr>
          <p:cNvSpPr>
            <a:spLocks noGrp="1"/>
          </p:cNvSpPr>
          <p:nvPr>
            <p:ph type="body" sz="quarter" idx="17" hasCustomPrompt="1"/>
          </p:nvPr>
        </p:nvSpPr>
        <p:spPr>
          <a:xfrm>
            <a:off x="4822634" y="196177"/>
            <a:ext cx="3932361" cy="523865"/>
          </a:xfrm>
        </p:spPr>
        <p:txBody>
          <a:bodyPr anchor="ctr">
            <a:noAutofit/>
          </a:bodyPr>
          <a:lstStyle>
            <a:lvl1pPr>
              <a:defRPr sz="2400" b="0">
                <a:solidFill>
                  <a:schemeClr val="bg1"/>
                </a:solidFill>
                <a:latin typeface="+mj-lt"/>
              </a:defRPr>
            </a:lvl1pPr>
          </a:lstStyle>
          <a:p>
            <a:pPr lvl="0"/>
            <a:r>
              <a:rPr lang="nl-BE" dirty="0"/>
              <a:t>Hoofdtitel</a:t>
            </a:r>
          </a:p>
        </p:txBody>
      </p:sp>
    </p:spTree>
    <p:extLst>
      <p:ext uri="{BB962C8B-B14F-4D97-AF65-F5344CB8AC3E}">
        <p14:creationId xmlns:p14="http://schemas.microsoft.com/office/powerpoint/2010/main" val="339866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Algemeen_B03">
    <p:bg>
      <p:bgPr>
        <a:solidFill>
          <a:schemeClr val="tx1"/>
        </a:solidFill>
        <a:effectLst/>
      </p:bgPr>
    </p:bg>
    <p:spTree>
      <p:nvGrpSpPr>
        <p:cNvPr id="1" name=""/>
        <p:cNvGrpSpPr/>
        <p:nvPr/>
      </p:nvGrpSpPr>
      <p:grpSpPr>
        <a:xfrm>
          <a:off x="0" y="0"/>
          <a:ext cx="0" cy="0"/>
          <a:chOff x="0" y="0"/>
          <a:chExt cx="0" cy="0"/>
        </a:xfrm>
      </p:grpSpPr>
      <p:sp>
        <p:nvSpPr>
          <p:cNvPr id="4" name="Stroomdiagram: Handmatige invoer 3">
            <a:extLst>
              <a:ext uri="{FF2B5EF4-FFF2-40B4-BE49-F238E27FC236}">
                <a16:creationId xmlns:a16="http://schemas.microsoft.com/office/drawing/2014/main" id="{6F7878C3-37F8-42E2-A6B1-6EE2459B62A5}"/>
              </a:ext>
            </a:extLst>
          </p:cNvPr>
          <p:cNvSpPr/>
          <p:nvPr userDrawn="1"/>
        </p:nvSpPr>
        <p:spPr>
          <a:xfrm rot="16200000">
            <a:off x="3995932" y="-4575"/>
            <a:ext cx="5143499" cy="5152648"/>
          </a:xfrm>
          <a:prstGeom prst="flowChartManualInpu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p>
        </p:txBody>
      </p:sp>
      <p:sp>
        <p:nvSpPr>
          <p:cNvPr id="5" name="Tijdelijke aanduiding voor voettekst 4">
            <a:extLst>
              <a:ext uri="{FF2B5EF4-FFF2-40B4-BE49-F238E27FC236}">
                <a16:creationId xmlns:a16="http://schemas.microsoft.com/office/drawing/2014/main" id="{84EBF8E1-91F2-4E4B-AF7C-1A2084AB5621}"/>
              </a:ext>
            </a:extLst>
          </p:cNvPr>
          <p:cNvSpPr>
            <a:spLocks noGrp="1"/>
          </p:cNvSpPr>
          <p:nvPr>
            <p:ph type="ftr" sz="quarter" idx="11"/>
          </p:nvPr>
        </p:nvSpPr>
        <p:spPr/>
        <p:txBody>
          <a:bodyPr/>
          <a:lstStyle/>
          <a:p>
            <a:r>
              <a:rPr lang="nl-BE" dirty="0"/>
              <a:t>Digitaal Vlaanderen \</a:t>
            </a:r>
          </a:p>
        </p:txBody>
      </p:sp>
      <p:sp>
        <p:nvSpPr>
          <p:cNvPr id="6" name="Tijdelijke aanduiding voor dianummer 5">
            <a:extLst>
              <a:ext uri="{FF2B5EF4-FFF2-40B4-BE49-F238E27FC236}">
                <a16:creationId xmlns:a16="http://schemas.microsoft.com/office/drawing/2014/main" id="{BEA04B5B-B226-4E77-B512-C407B06E7AB3}"/>
              </a:ext>
            </a:extLst>
          </p:cNvPr>
          <p:cNvSpPr>
            <a:spLocks noGrp="1"/>
          </p:cNvSpPr>
          <p:nvPr>
            <p:ph type="sldNum" sz="quarter" idx="12"/>
          </p:nvPr>
        </p:nvSpPr>
        <p:spPr/>
        <p:txBody>
          <a:bodyPr/>
          <a:lstStyle/>
          <a:p>
            <a:fld id="{1EABE038-A425-4CC0-917A-1DC3ED725B2E}" type="slidenum">
              <a:rPr lang="nl-BE" smtClean="0"/>
              <a:t>‹nr.›</a:t>
            </a:fld>
            <a:endParaRPr lang="nl-BE" dirty="0"/>
          </a:p>
        </p:txBody>
      </p:sp>
      <p:sp>
        <p:nvSpPr>
          <p:cNvPr id="10" name="Tijdelijke aanduiding voor inhoud 2">
            <a:extLst>
              <a:ext uri="{FF2B5EF4-FFF2-40B4-BE49-F238E27FC236}">
                <a16:creationId xmlns:a16="http://schemas.microsoft.com/office/drawing/2014/main" id="{C8CDFBAB-2DE5-4AEE-947D-37C2E4EF0F0A}"/>
              </a:ext>
            </a:extLst>
          </p:cNvPr>
          <p:cNvSpPr>
            <a:spLocks noGrp="1"/>
          </p:cNvSpPr>
          <p:nvPr>
            <p:ph idx="14" hasCustomPrompt="1"/>
          </p:nvPr>
        </p:nvSpPr>
        <p:spPr>
          <a:xfrm>
            <a:off x="493037" y="1409326"/>
            <a:ext cx="3816074" cy="3223397"/>
          </a:xfrm>
        </p:spPr>
        <p:txBody>
          <a:bodyPr/>
          <a:lstStyle>
            <a:lvl1pPr>
              <a:defRPr>
                <a:solidFill>
                  <a:schemeClr val="bg1"/>
                </a:solidFill>
              </a:defRPr>
            </a:lvl1pPr>
            <a:lvl2pPr>
              <a:buClr>
                <a:schemeClr val="bg1"/>
              </a:buClr>
              <a:defRPr>
                <a:solidFill>
                  <a:schemeClr val="bg1"/>
                </a:solidFill>
              </a:defRPr>
            </a:lvl2pPr>
            <a:lvl3pPr>
              <a:buClr>
                <a:schemeClr val="accent1"/>
              </a:buClr>
              <a:defRPr>
                <a:solidFill>
                  <a:schemeClr val="accent1"/>
                </a:solidFill>
              </a:defRPr>
            </a:lvl3pPr>
            <a:lvl4pPr>
              <a:buClr>
                <a:schemeClr val="bg1"/>
              </a:buClr>
              <a:defRPr>
                <a:solidFill>
                  <a:schemeClr val="bg1"/>
                </a:solidFill>
              </a:defRPr>
            </a:lvl4pPr>
            <a:lvl5pPr>
              <a:buClr>
                <a:schemeClr val="accent1"/>
              </a:buClr>
              <a:defRPr>
                <a:solidFill>
                  <a:schemeClr val="accent1"/>
                </a:solidFill>
              </a:defRPr>
            </a:lvl5pPr>
          </a:lstStyle>
          <a:p>
            <a:pPr lvl="0"/>
            <a:r>
              <a:rPr lang="nl-NL" dirty="0"/>
              <a:t>Eerste niveau</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13" name="Tijdelijke aanduiding voor tekst 9">
            <a:extLst>
              <a:ext uri="{FF2B5EF4-FFF2-40B4-BE49-F238E27FC236}">
                <a16:creationId xmlns:a16="http://schemas.microsoft.com/office/drawing/2014/main" id="{25168376-D6BD-4400-8E73-049054984029}"/>
              </a:ext>
            </a:extLst>
          </p:cNvPr>
          <p:cNvSpPr>
            <a:spLocks noGrp="1"/>
          </p:cNvSpPr>
          <p:nvPr>
            <p:ph type="body" sz="quarter" idx="15" hasCustomPrompt="1"/>
          </p:nvPr>
        </p:nvSpPr>
        <p:spPr>
          <a:xfrm>
            <a:off x="493038" y="931163"/>
            <a:ext cx="3816074" cy="348478"/>
          </a:xfrm>
        </p:spPr>
        <p:txBody>
          <a:bodyPr anchor="ctr"/>
          <a:lstStyle>
            <a:lvl1pPr>
              <a:defRPr sz="1800" b="1" cap="all" baseline="0">
                <a:solidFill>
                  <a:schemeClr val="accent6"/>
                </a:solidFill>
              </a:defRPr>
            </a:lvl1pPr>
          </a:lstStyle>
          <a:p>
            <a:pPr lvl="0"/>
            <a:r>
              <a:rPr lang="nl-BE" dirty="0"/>
              <a:t>TUSSENTITEL</a:t>
            </a:r>
          </a:p>
        </p:txBody>
      </p:sp>
      <p:sp>
        <p:nvSpPr>
          <p:cNvPr id="17" name="Tijdelijke aanduiding voor tekst 16">
            <a:extLst>
              <a:ext uri="{FF2B5EF4-FFF2-40B4-BE49-F238E27FC236}">
                <a16:creationId xmlns:a16="http://schemas.microsoft.com/office/drawing/2014/main" id="{09B268E9-FCE8-4419-8F3B-C6C9FC3862A2}"/>
              </a:ext>
            </a:extLst>
          </p:cNvPr>
          <p:cNvSpPr>
            <a:spLocks noGrp="1"/>
          </p:cNvSpPr>
          <p:nvPr>
            <p:ph type="body" sz="quarter" idx="16" hasCustomPrompt="1"/>
          </p:nvPr>
        </p:nvSpPr>
        <p:spPr>
          <a:xfrm>
            <a:off x="492919" y="273844"/>
            <a:ext cx="3816194" cy="527633"/>
          </a:xfrm>
        </p:spPr>
        <p:txBody>
          <a:bodyPr anchor="ctr">
            <a:noAutofit/>
          </a:bodyPr>
          <a:lstStyle>
            <a:lvl1pPr>
              <a:defRPr sz="2700">
                <a:solidFill>
                  <a:schemeClr val="bg1"/>
                </a:solidFill>
                <a:latin typeface="+mj-lt"/>
              </a:defRPr>
            </a:lvl1pPr>
          </a:lstStyle>
          <a:p>
            <a:pPr lvl="0"/>
            <a:r>
              <a:rPr lang="nl-BE" dirty="0"/>
              <a:t>Hoofdtitel</a:t>
            </a:r>
          </a:p>
        </p:txBody>
      </p:sp>
      <p:sp>
        <p:nvSpPr>
          <p:cNvPr id="8" name="Text Placeholder 7">
            <a:extLst>
              <a:ext uri="{FF2B5EF4-FFF2-40B4-BE49-F238E27FC236}">
                <a16:creationId xmlns:a16="http://schemas.microsoft.com/office/drawing/2014/main" id="{AD20A3D5-2385-43F4-83E9-45A9CE457DBE}"/>
              </a:ext>
            </a:extLst>
          </p:cNvPr>
          <p:cNvSpPr>
            <a:spLocks noGrp="1"/>
          </p:cNvSpPr>
          <p:nvPr>
            <p:ph type="body" sz="quarter" idx="17" hasCustomPrompt="1"/>
          </p:nvPr>
        </p:nvSpPr>
        <p:spPr>
          <a:xfrm>
            <a:off x="4835129" y="273844"/>
            <a:ext cx="3815953" cy="4358879"/>
          </a:xfrm>
        </p:spPr>
        <p:txBody>
          <a:bodyPr/>
          <a:lstStyle>
            <a:lvl1pPr>
              <a:defRPr/>
            </a:lvl1pPr>
          </a:lstStyle>
          <a:p>
            <a:pPr lvl="0"/>
            <a:r>
              <a:rPr lang="en-US" dirty="0" err="1"/>
              <a:t>Eerste</a:t>
            </a:r>
            <a:r>
              <a:rPr lang="en-US" dirty="0"/>
              <a:t> </a:t>
            </a:r>
            <a:r>
              <a:rPr lang="en-US" dirty="0" err="1"/>
              <a:t>niveau</a:t>
            </a:r>
            <a:endParaRPr lang="en-US" dirty="0"/>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Tree>
    <p:extLst>
      <p:ext uri="{BB962C8B-B14F-4D97-AF65-F5344CB8AC3E}">
        <p14:creationId xmlns:p14="http://schemas.microsoft.com/office/powerpoint/2010/main" val="1799701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Algemeen_B04">
    <p:bg>
      <p:bgPr>
        <a:solidFill>
          <a:schemeClr val="tx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A0088BA-50E3-453A-B4A0-8CCF8ED49B02}"/>
              </a:ext>
            </a:extLst>
          </p:cNvPr>
          <p:cNvSpPr>
            <a:spLocks noGrp="1"/>
          </p:cNvSpPr>
          <p:nvPr>
            <p:ph type="title" hasCustomPrompt="1"/>
          </p:nvPr>
        </p:nvSpPr>
        <p:spPr>
          <a:xfrm>
            <a:off x="4280053" y="273844"/>
            <a:ext cx="4235297" cy="527633"/>
          </a:xfrm>
          <a:prstGeom prst="rect">
            <a:avLst/>
          </a:prstGeom>
        </p:spPr>
        <p:txBody>
          <a:bodyPr>
            <a:normAutofit/>
          </a:bodyPr>
          <a:lstStyle>
            <a:lvl1pPr>
              <a:defRPr sz="2700">
                <a:solidFill>
                  <a:schemeClr val="bg1"/>
                </a:solidFill>
              </a:defRPr>
            </a:lvl1pPr>
          </a:lstStyle>
          <a:p>
            <a:r>
              <a:rPr lang="nl-NL" dirty="0"/>
              <a:t>Hoofdtitel</a:t>
            </a:r>
            <a:endParaRPr lang="nl-BE" dirty="0"/>
          </a:p>
        </p:txBody>
      </p:sp>
      <p:sp>
        <p:nvSpPr>
          <p:cNvPr id="3" name="Tijdelijke aanduiding voor inhoud 2">
            <a:extLst>
              <a:ext uri="{FF2B5EF4-FFF2-40B4-BE49-F238E27FC236}">
                <a16:creationId xmlns:a16="http://schemas.microsoft.com/office/drawing/2014/main" id="{39A00E47-68C0-4DBD-AB0F-CD7342B025EA}"/>
              </a:ext>
            </a:extLst>
          </p:cNvPr>
          <p:cNvSpPr>
            <a:spLocks noGrp="1"/>
          </p:cNvSpPr>
          <p:nvPr>
            <p:ph idx="1" hasCustomPrompt="1"/>
          </p:nvPr>
        </p:nvSpPr>
        <p:spPr>
          <a:xfrm>
            <a:off x="4280053" y="1312556"/>
            <a:ext cx="4235297" cy="3413680"/>
          </a:xfrm>
        </p:spPr>
        <p:txBody>
          <a:bodyPr/>
          <a:lstStyle>
            <a:lvl1pPr>
              <a:defRPr>
                <a:solidFill>
                  <a:schemeClr val="bg1"/>
                </a:solidFill>
              </a:defRPr>
            </a:lvl1pPr>
            <a:lvl2pPr>
              <a:buClr>
                <a:schemeClr val="bg1"/>
              </a:buClr>
              <a:defRPr>
                <a:solidFill>
                  <a:schemeClr val="bg1"/>
                </a:solidFill>
              </a:defRPr>
            </a:lvl2pPr>
            <a:lvl3pPr>
              <a:buClr>
                <a:schemeClr val="accent1"/>
              </a:buClr>
              <a:defRPr>
                <a:solidFill>
                  <a:schemeClr val="accent1"/>
                </a:solidFill>
              </a:defRPr>
            </a:lvl3pPr>
            <a:lvl4pPr>
              <a:defRPr>
                <a:solidFill>
                  <a:schemeClr val="bg1"/>
                </a:solidFill>
              </a:defRPr>
            </a:lvl4pPr>
            <a:lvl5pPr>
              <a:buClr>
                <a:schemeClr val="accent1"/>
              </a:buClr>
              <a:defRPr>
                <a:solidFill>
                  <a:schemeClr val="accent1"/>
                </a:solidFill>
              </a:defRPr>
            </a:lvl5pPr>
          </a:lstStyle>
          <a:p>
            <a:pPr lvl="0"/>
            <a:r>
              <a:rPr lang="nl-NL" dirty="0"/>
              <a:t>Eerste niveau</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5" name="Tijdelijke aanduiding voor voettekst 4">
            <a:extLst>
              <a:ext uri="{FF2B5EF4-FFF2-40B4-BE49-F238E27FC236}">
                <a16:creationId xmlns:a16="http://schemas.microsoft.com/office/drawing/2014/main" id="{84EBF8E1-91F2-4E4B-AF7C-1A2084AB5621}"/>
              </a:ext>
            </a:extLst>
          </p:cNvPr>
          <p:cNvSpPr>
            <a:spLocks noGrp="1"/>
          </p:cNvSpPr>
          <p:nvPr>
            <p:ph type="ftr" sz="quarter" idx="11"/>
          </p:nvPr>
        </p:nvSpPr>
        <p:spPr/>
        <p:txBody>
          <a:bodyPr/>
          <a:lstStyle/>
          <a:p>
            <a:r>
              <a:rPr lang="nl-BE" dirty="0"/>
              <a:t>Digitaal Vlaanderen \</a:t>
            </a:r>
          </a:p>
        </p:txBody>
      </p:sp>
      <p:sp>
        <p:nvSpPr>
          <p:cNvPr id="6" name="Tijdelijke aanduiding voor dianummer 5">
            <a:extLst>
              <a:ext uri="{FF2B5EF4-FFF2-40B4-BE49-F238E27FC236}">
                <a16:creationId xmlns:a16="http://schemas.microsoft.com/office/drawing/2014/main" id="{BEA04B5B-B226-4E77-B512-C407B06E7AB3}"/>
              </a:ext>
            </a:extLst>
          </p:cNvPr>
          <p:cNvSpPr>
            <a:spLocks noGrp="1"/>
          </p:cNvSpPr>
          <p:nvPr>
            <p:ph type="sldNum" sz="quarter" idx="12"/>
          </p:nvPr>
        </p:nvSpPr>
        <p:spPr/>
        <p:txBody>
          <a:bodyPr/>
          <a:lstStyle/>
          <a:p>
            <a:fld id="{1EABE038-A425-4CC0-917A-1DC3ED725B2E}" type="slidenum">
              <a:rPr lang="nl-BE" smtClean="0"/>
              <a:t>‹nr.›</a:t>
            </a:fld>
            <a:endParaRPr lang="nl-BE"/>
          </a:p>
        </p:txBody>
      </p:sp>
      <p:sp>
        <p:nvSpPr>
          <p:cNvPr id="7" name="Rechthoek 6">
            <a:extLst>
              <a:ext uri="{FF2B5EF4-FFF2-40B4-BE49-F238E27FC236}">
                <a16:creationId xmlns:a16="http://schemas.microsoft.com/office/drawing/2014/main" id="{6F45857B-E452-48F1-B0B6-4B82FEC46E0F}"/>
              </a:ext>
            </a:extLst>
          </p:cNvPr>
          <p:cNvSpPr/>
          <p:nvPr userDrawn="1"/>
        </p:nvSpPr>
        <p:spPr>
          <a:xfrm>
            <a:off x="0" y="0"/>
            <a:ext cx="164592" cy="5143500"/>
          </a:xfrm>
          <a:prstGeom prst="rect">
            <a:avLst/>
          </a:prstGeom>
          <a:solidFill>
            <a:srgbClr val="FFE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dirty="0"/>
          </a:p>
        </p:txBody>
      </p:sp>
      <p:sp>
        <p:nvSpPr>
          <p:cNvPr id="9" name="Tijdelijke aanduiding voor afbeelding 8">
            <a:extLst>
              <a:ext uri="{FF2B5EF4-FFF2-40B4-BE49-F238E27FC236}">
                <a16:creationId xmlns:a16="http://schemas.microsoft.com/office/drawing/2014/main" id="{4A6EAFCF-630E-4828-B0AE-F266C9D2C889}"/>
              </a:ext>
            </a:extLst>
          </p:cNvPr>
          <p:cNvSpPr>
            <a:spLocks noGrp="1"/>
          </p:cNvSpPr>
          <p:nvPr>
            <p:ph type="pic" sz="quarter" idx="13" hasCustomPrompt="1"/>
          </p:nvPr>
        </p:nvSpPr>
        <p:spPr>
          <a:xfrm>
            <a:off x="164306" y="0"/>
            <a:ext cx="3884393" cy="5143500"/>
          </a:xfrm>
        </p:spPr>
        <p:txBody>
          <a:bodyPr>
            <a:normAutofit/>
          </a:bodyPr>
          <a:lstStyle>
            <a:lvl1pPr marL="0" marR="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sz="1350">
                <a:solidFill>
                  <a:schemeClr val="accent4">
                    <a:lumMod val="60000"/>
                    <a:lumOff val="40000"/>
                  </a:schemeClr>
                </a:solidFill>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err="1"/>
              <a:t>Klik</a:t>
            </a:r>
            <a:r>
              <a:rPr lang="en-US" dirty="0"/>
              <a:t> op </a:t>
            </a:r>
            <a:r>
              <a:rPr lang="en-US" dirty="0" err="1"/>
              <a:t>icoon</a:t>
            </a:r>
            <a:r>
              <a:rPr lang="en-US" dirty="0"/>
              <a:t> </a:t>
            </a:r>
            <a:r>
              <a:rPr lang="en-US" dirty="0" err="1"/>
              <a:t>voor</a:t>
            </a:r>
            <a:r>
              <a:rPr lang="en-US" dirty="0"/>
              <a:t> </a:t>
            </a:r>
            <a:r>
              <a:rPr lang="en-US" dirty="0" err="1"/>
              <a:t>foto</a:t>
            </a:r>
            <a:r>
              <a:rPr lang="en-US" dirty="0"/>
              <a:t> (min </a:t>
            </a:r>
            <a:r>
              <a:rPr lang="nl-BE" dirty="0"/>
              <a:t>resolutie </a:t>
            </a:r>
            <a:r>
              <a:rPr lang="en-US" dirty="0"/>
              <a:t>72 DPI</a:t>
            </a:r>
            <a:r>
              <a:rPr lang="nl-BE" dirty="0"/>
              <a:t>)</a:t>
            </a:r>
          </a:p>
        </p:txBody>
      </p:sp>
      <p:sp>
        <p:nvSpPr>
          <p:cNvPr id="10" name="Tijdelijke aanduiding voor tekst 9">
            <a:extLst>
              <a:ext uri="{FF2B5EF4-FFF2-40B4-BE49-F238E27FC236}">
                <a16:creationId xmlns:a16="http://schemas.microsoft.com/office/drawing/2014/main" id="{1970120B-0A2F-403A-B064-84F9DEFE1424}"/>
              </a:ext>
            </a:extLst>
          </p:cNvPr>
          <p:cNvSpPr>
            <a:spLocks noGrp="1"/>
          </p:cNvSpPr>
          <p:nvPr>
            <p:ph type="body" sz="quarter" idx="14" hasCustomPrompt="1"/>
          </p:nvPr>
        </p:nvSpPr>
        <p:spPr>
          <a:xfrm>
            <a:off x="4280053" y="882777"/>
            <a:ext cx="4235297" cy="348478"/>
          </a:xfrm>
        </p:spPr>
        <p:txBody>
          <a:bodyPr anchor="ctr"/>
          <a:lstStyle>
            <a:lvl1pPr>
              <a:defRPr sz="1800" b="1" cap="all" baseline="0">
                <a:solidFill>
                  <a:schemeClr val="accent6"/>
                </a:solidFill>
              </a:defRPr>
            </a:lvl1pPr>
          </a:lstStyle>
          <a:p>
            <a:pPr lvl="0"/>
            <a:r>
              <a:rPr lang="nl-BE" dirty="0"/>
              <a:t>TUSSENTITEL</a:t>
            </a:r>
          </a:p>
        </p:txBody>
      </p:sp>
    </p:spTree>
    <p:extLst>
      <p:ext uri="{BB962C8B-B14F-4D97-AF65-F5344CB8AC3E}">
        <p14:creationId xmlns:p14="http://schemas.microsoft.com/office/powerpoint/2010/main" val="643013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Quote_01">
    <p:spTree>
      <p:nvGrpSpPr>
        <p:cNvPr id="1" name=""/>
        <p:cNvGrpSpPr/>
        <p:nvPr/>
      </p:nvGrpSpPr>
      <p:grpSpPr>
        <a:xfrm>
          <a:off x="0" y="0"/>
          <a:ext cx="0" cy="0"/>
          <a:chOff x="0" y="0"/>
          <a:chExt cx="0" cy="0"/>
        </a:xfrm>
      </p:grpSpPr>
      <p:sp>
        <p:nvSpPr>
          <p:cNvPr id="7" name="Rechthoek 6">
            <a:extLst>
              <a:ext uri="{FF2B5EF4-FFF2-40B4-BE49-F238E27FC236}">
                <a16:creationId xmlns:a16="http://schemas.microsoft.com/office/drawing/2014/main" id="{0880DB12-4075-4207-B6AA-7800E4F122E2}"/>
              </a:ext>
            </a:extLst>
          </p:cNvPr>
          <p:cNvSpPr/>
          <p:nvPr userDrawn="1"/>
        </p:nvSpPr>
        <p:spPr>
          <a:xfrm>
            <a:off x="1330287" y="1404650"/>
            <a:ext cx="7813713" cy="203744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350" dirty="0" err="1">
              <a:solidFill>
                <a:schemeClr val="tx1"/>
              </a:solidFill>
              <a:latin typeface="Calibri" panose="020F0502020204030204" pitchFamily="34" charset="0"/>
              <a:cs typeface="Calibri" panose="020F0502020204030204" pitchFamily="34" charset="0"/>
            </a:endParaRPr>
          </a:p>
        </p:txBody>
      </p:sp>
      <p:sp>
        <p:nvSpPr>
          <p:cNvPr id="3" name="Tijdelijke aanduiding voor tekst 2">
            <a:extLst>
              <a:ext uri="{FF2B5EF4-FFF2-40B4-BE49-F238E27FC236}">
                <a16:creationId xmlns:a16="http://schemas.microsoft.com/office/drawing/2014/main" id="{40CF25B6-16E2-4E2C-A3F5-C4E831274950}"/>
              </a:ext>
            </a:extLst>
          </p:cNvPr>
          <p:cNvSpPr>
            <a:spLocks noGrp="1"/>
          </p:cNvSpPr>
          <p:nvPr>
            <p:ph type="body" idx="1" hasCustomPrompt="1"/>
          </p:nvPr>
        </p:nvSpPr>
        <p:spPr>
          <a:xfrm>
            <a:off x="1611217" y="1644268"/>
            <a:ext cx="7252051" cy="1578165"/>
          </a:xfrm>
        </p:spPr>
        <p:txBody>
          <a:bodyPr anchor="ctr" anchorCtr="0">
            <a:normAutofit/>
          </a:bodyPr>
          <a:lstStyle>
            <a:lvl1pPr marL="0" marR="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sz="3300" b="1">
                <a:solidFill>
                  <a:schemeClr val="accent2"/>
                </a:solidFill>
                <a:latin typeface="+mj-lt"/>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nl-NL" dirty="0"/>
              <a:t>Quote</a:t>
            </a:r>
          </a:p>
        </p:txBody>
      </p:sp>
      <p:sp>
        <p:nvSpPr>
          <p:cNvPr id="5" name="Tijdelijke aanduiding voor voettekst 4">
            <a:extLst>
              <a:ext uri="{FF2B5EF4-FFF2-40B4-BE49-F238E27FC236}">
                <a16:creationId xmlns:a16="http://schemas.microsoft.com/office/drawing/2014/main" id="{428D9E02-34B7-4AA9-A820-3BFB70B95D1B}"/>
              </a:ext>
            </a:extLst>
          </p:cNvPr>
          <p:cNvSpPr>
            <a:spLocks noGrp="1"/>
          </p:cNvSpPr>
          <p:nvPr>
            <p:ph type="ftr" sz="quarter" idx="11"/>
          </p:nvPr>
        </p:nvSpPr>
        <p:spPr/>
        <p:txBody>
          <a:bodyPr/>
          <a:lstStyle/>
          <a:p>
            <a:r>
              <a:rPr lang="nl-BE" dirty="0"/>
              <a:t>Digitaal Vlaanderen \</a:t>
            </a:r>
          </a:p>
        </p:txBody>
      </p:sp>
      <p:sp>
        <p:nvSpPr>
          <p:cNvPr id="6" name="Tijdelijke aanduiding voor dianummer 5">
            <a:extLst>
              <a:ext uri="{FF2B5EF4-FFF2-40B4-BE49-F238E27FC236}">
                <a16:creationId xmlns:a16="http://schemas.microsoft.com/office/drawing/2014/main" id="{CC43F41A-8FBB-4AE1-9593-E17E909EE6E4}"/>
              </a:ext>
            </a:extLst>
          </p:cNvPr>
          <p:cNvSpPr>
            <a:spLocks noGrp="1"/>
          </p:cNvSpPr>
          <p:nvPr>
            <p:ph type="sldNum" sz="quarter" idx="12"/>
          </p:nvPr>
        </p:nvSpPr>
        <p:spPr/>
        <p:txBody>
          <a:bodyPr/>
          <a:lstStyle/>
          <a:p>
            <a:fld id="{1EABE038-A425-4CC0-917A-1DC3ED725B2E}" type="slidenum">
              <a:rPr lang="nl-BE" smtClean="0"/>
              <a:t>‹nr.›</a:t>
            </a:fld>
            <a:endParaRPr lang="nl-BE"/>
          </a:p>
        </p:txBody>
      </p:sp>
      <p:sp>
        <p:nvSpPr>
          <p:cNvPr id="2" name="TextBox 1">
            <a:extLst>
              <a:ext uri="{FF2B5EF4-FFF2-40B4-BE49-F238E27FC236}">
                <a16:creationId xmlns:a16="http://schemas.microsoft.com/office/drawing/2014/main" id="{5CEF4D7F-BC83-4DFB-AED5-DCA5BEF64B40}"/>
              </a:ext>
            </a:extLst>
          </p:cNvPr>
          <p:cNvSpPr txBox="1"/>
          <p:nvPr userDrawn="1"/>
        </p:nvSpPr>
        <p:spPr>
          <a:xfrm>
            <a:off x="150943" y="313267"/>
            <a:ext cx="1460273" cy="3554819"/>
          </a:xfrm>
          <a:prstGeom prst="rect">
            <a:avLst/>
          </a:prstGeom>
          <a:noFill/>
        </p:spPr>
        <p:txBody>
          <a:bodyPr wrap="square" rtlCol="0">
            <a:spAutoFit/>
          </a:bodyPr>
          <a:lstStyle/>
          <a:p>
            <a:r>
              <a:rPr lang="en-US" sz="22500" b="0" dirty="0">
                <a:latin typeface="+mj-lt"/>
              </a:rPr>
              <a:t>“ </a:t>
            </a:r>
            <a:endParaRPr lang="nl-BE" sz="22500" b="0" dirty="0">
              <a:latin typeface="+mj-lt"/>
            </a:endParaRPr>
          </a:p>
        </p:txBody>
      </p:sp>
    </p:spTree>
    <p:extLst>
      <p:ext uri="{BB962C8B-B14F-4D97-AF65-F5344CB8AC3E}">
        <p14:creationId xmlns:p14="http://schemas.microsoft.com/office/powerpoint/2010/main" val="3269108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Quote_02">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D536B33B-61E0-4EFE-9300-228CD429ED3E}"/>
              </a:ext>
            </a:extLst>
          </p:cNvPr>
          <p:cNvSpPr>
            <a:spLocks noGrp="1"/>
          </p:cNvSpPr>
          <p:nvPr>
            <p:ph type="pic" sz="quarter" idx="10" hasCustomPrompt="1"/>
          </p:nvPr>
        </p:nvSpPr>
        <p:spPr>
          <a:xfrm>
            <a:off x="287339" y="217488"/>
            <a:ext cx="5826995" cy="4697412"/>
          </a:xfrm>
          <a:custGeom>
            <a:avLst/>
            <a:gdLst>
              <a:gd name="connsiteX0" fmla="*/ 0 w 6764337"/>
              <a:gd name="connsiteY0" fmla="*/ 0 h 4697412"/>
              <a:gd name="connsiteX1" fmla="*/ 6764337 w 6764337"/>
              <a:gd name="connsiteY1" fmla="*/ 0 h 4697412"/>
              <a:gd name="connsiteX2" fmla="*/ 6764337 w 6764337"/>
              <a:gd name="connsiteY2" fmla="*/ 4697412 h 4697412"/>
              <a:gd name="connsiteX3" fmla="*/ 0 w 6764337"/>
              <a:gd name="connsiteY3" fmla="*/ 4697412 h 4697412"/>
              <a:gd name="connsiteX4" fmla="*/ 0 w 6764337"/>
              <a:gd name="connsiteY4" fmla="*/ 0 h 4697412"/>
              <a:gd name="connsiteX0" fmla="*/ 0 w 6764337"/>
              <a:gd name="connsiteY0" fmla="*/ 0 h 4697412"/>
              <a:gd name="connsiteX1" fmla="*/ 4224337 w 6764337"/>
              <a:gd name="connsiteY1" fmla="*/ 0 h 4697412"/>
              <a:gd name="connsiteX2" fmla="*/ 6764337 w 6764337"/>
              <a:gd name="connsiteY2" fmla="*/ 4697412 h 4697412"/>
              <a:gd name="connsiteX3" fmla="*/ 0 w 6764337"/>
              <a:gd name="connsiteY3" fmla="*/ 4697412 h 4697412"/>
              <a:gd name="connsiteX4" fmla="*/ 0 w 6764337"/>
              <a:gd name="connsiteY4" fmla="*/ 0 h 4697412"/>
              <a:gd name="connsiteX0" fmla="*/ 0 w 6053137"/>
              <a:gd name="connsiteY0" fmla="*/ 0 h 4697412"/>
              <a:gd name="connsiteX1" fmla="*/ 4224337 w 6053137"/>
              <a:gd name="connsiteY1" fmla="*/ 0 h 4697412"/>
              <a:gd name="connsiteX2" fmla="*/ 6053137 w 6053137"/>
              <a:gd name="connsiteY2" fmla="*/ 4697412 h 4697412"/>
              <a:gd name="connsiteX3" fmla="*/ 0 w 6053137"/>
              <a:gd name="connsiteY3" fmla="*/ 4697412 h 4697412"/>
              <a:gd name="connsiteX4" fmla="*/ 0 w 6053137"/>
              <a:gd name="connsiteY4" fmla="*/ 0 h 4697412"/>
              <a:gd name="connsiteX0" fmla="*/ 0 w 5826995"/>
              <a:gd name="connsiteY0" fmla="*/ 0 h 4697412"/>
              <a:gd name="connsiteX1" fmla="*/ 4224337 w 5826995"/>
              <a:gd name="connsiteY1" fmla="*/ 0 h 4697412"/>
              <a:gd name="connsiteX2" fmla="*/ 5826995 w 5826995"/>
              <a:gd name="connsiteY2" fmla="*/ 4687579 h 4697412"/>
              <a:gd name="connsiteX3" fmla="*/ 0 w 5826995"/>
              <a:gd name="connsiteY3" fmla="*/ 4697412 h 4697412"/>
              <a:gd name="connsiteX4" fmla="*/ 0 w 5826995"/>
              <a:gd name="connsiteY4" fmla="*/ 0 h 4697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26995" h="4697412">
                <a:moveTo>
                  <a:pt x="0" y="0"/>
                </a:moveTo>
                <a:lnTo>
                  <a:pt x="4224337" y="0"/>
                </a:lnTo>
                <a:lnTo>
                  <a:pt x="5826995" y="4687579"/>
                </a:lnTo>
                <a:lnTo>
                  <a:pt x="0" y="4697412"/>
                </a:lnTo>
                <a:lnTo>
                  <a:pt x="0" y="0"/>
                </a:lnTo>
                <a:close/>
              </a:path>
            </a:pathLst>
          </a:custGeom>
          <a:solidFill>
            <a:schemeClr val="accent5"/>
          </a:solidFill>
        </p:spPr>
        <p:txBody>
          <a:bodyPr/>
          <a:lstStyle>
            <a:lvl1pPr marL="0" marR="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sz="1600">
                <a:solidFill>
                  <a:schemeClr val="accent4">
                    <a:lumMod val="60000"/>
                    <a:lumOff val="40000"/>
                  </a:schemeClr>
                </a:solidFill>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err="1"/>
              <a:t>Klik</a:t>
            </a:r>
            <a:r>
              <a:rPr lang="en-US" dirty="0"/>
              <a:t> op </a:t>
            </a:r>
            <a:r>
              <a:rPr lang="en-US" dirty="0" err="1"/>
              <a:t>icoon</a:t>
            </a:r>
            <a:r>
              <a:rPr lang="en-US" dirty="0"/>
              <a:t> </a:t>
            </a:r>
            <a:r>
              <a:rPr lang="en-US" dirty="0" err="1"/>
              <a:t>voor</a:t>
            </a:r>
            <a:r>
              <a:rPr lang="en-US" dirty="0"/>
              <a:t> </a:t>
            </a:r>
            <a:r>
              <a:rPr lang="en-US" dirty="0" err="1"/>
              <a:t>foto</a:t>
            </a:r>
            <a:r>
              <a:rPr lang="en-US" dirty="0"/>
              <a:t> (min </a:t>
            </a:r>
            <a:r>
              <a:rPr lang="nl-BE" dirty="0"/>
              <a:t>resolutie </a:t>
            </a:r>
            <a:r>
              <a:rPr lang="en-US" dirty="0"/>
              <a:t>72 DPI</a:t>
            </a:r>
            <a:r>
              <a:rPr lang="nl-BE" dirty="0"/>
              <a:t>)</a:t>
            </a:r>
          </a:p>
        </p:txBody>
      </p:sp>
      <p:sp>
        <p:nvSpPr>
          <p:cNvPr id="5" name="Tijdelijke aanduiding voor voettekst 4">
            <a:extLst>
              <a:ext uri="{FF2B5EF4-FFF2-40B4-BE49-F238E27FC236}">
                <a16:creationId xmlns:a16="http://schemas.microsoft.com/office/drawing/2014/main" id="{428D9E02-34B7-4AA9-A820-3BFB70B95D1B}"/>
              </a:ext>
            </a:extLst>
          </p:cNvPr>
          <p:cNvSpPr>
            <a:spLocks noGrp="1"/>
          </p:cNvSpPr>
          <p:nvPr>
            <p:ph type="ftr" sz="quarter" idx="11"/>
          </p:nvPr>
        </p:nvSpPr>
        <p:spPr/>
        <p:txBody>
          <a:bodyPr/>
          <a:lstStyle/>
          <a:p>
            <a:r>
              <a:rPr lang="nl-BE" dirty="0"/>
              <a:t>Digitaal Vlaanderen \</a:t>
            </a:r>
          </a:p>
        </p:txBody>
      </p:sp>
      <p:sp>
        <p:nvSpPr>
          <p:cNvPr id="6" name="Tijdelijke aanduiding voor dianummer 5">
            <a:extLst>
              <a:ext uri="{FF2B5EF4-FFF2-40B4-BE49-F238E27FC236}">
                <a16:creationId xmlns:a16="http://schemas.microsoft.com/office/drawing/2014/main" id="{CC43F41A-8FBB-4AE1-9593-E17E909EE6E4}"/>
              </a:ext>
            </a:extLst>
          </p:cNvPr>
          <p:cNvSpPr>
            <a:spLocks noGrp="1"/>
          </p:cNvSpPr>
          <p:nvPr>
            <p:ph type="sldNum" sz="quarter" idx="12"/>
          </p:nvPr>
        </p:nvSpPr>
        <p:spPr/>
        <p:txBody>
          <a:bodyPr/>
          <a:lstStyle/>
          <a:p>
            <a:fld id="{1EABE038-A425-4CC0-917A-1DC3ED725B2E}" type="slidenum">
              <a:rPr lang="nl-BE" smtClean="0"/>
              <a:t>‹nr.›</a:t>
            </a:fld>
            <a:endParaRPr lang="nl-BE"/>
          </a:p>
        </p:txBody>
      </p:sp>
      <p:sp>
        <p:nvSpPr>
          <p:cNvPr id="4" name="Tijdelijke aanduiding voor tekst 3">
            <a:extLst>
              <a:ext uri="{FF2B5EF4-FFF2-40B4-BE49-F238E27FC236}">
                <a16:creationId xmlns:a16="http://schemas.microsoft.com/office/drawing/2014/main" id="{938A7250-1A84-484F-8ED9-8FAD13CC72E9}"/>
              </a:ext>
            </a:extLst>
          </p:cNvPr>
          <p:cNvSpPr>
            <a:spLocks noGrp="1"/>
          </p:cNvSpPr>
          <p:nvPr>
            <p:ph type="body" sz="quarter" idx="13" hasCustomPrompt="1"/>
          </p:nvPr>
        </p:nvSpPr>
        <p:spPr>
          <a:xfrm>
            <a:off x="5629940" y="218448"/>
            <a:ext cx="3226722" cy="4696453"/>
          </a:xfrm>
        </p:spPr>
        <p:txBody>
          <a:bodyPr anchor="ctr" anchorCtr="0">
            <a:normAutofit/>
          </a:bodyPr>
          <a:lstStyle>
            <a:lvl1pPr algn="r">
              <a:defRPr sz="3300" b="1">
                <a:latin typeface="+mj-lt"/>
              </a:defRPr>
            </a:lvl1pPr>
            <a:lvl2pPr algn="r">
              <a:defRPr/>
            </a:lvl2pPr>
            <a:lvl3pPr algn="r">
              <a:defRPr/>
            </a:lvl3pPr>
            <a:lvl4pPr algn="r">
              <a:defRPr/>
            </a:lvl4pPr>
            <a:lvl5pPr algn="r">
              <a:defRPr/>
            </a:lvl5pPr>
          </a:lstStyle>
          <a:p>
            <a:pPr lvl="0"/>
            <a:r>
              <a:rPr lang="nl-NL" dirty="0"/>
              <a:t>Quote</a:t>
            </a:r>
            <a:endParaRPr lang="nl-BE" dirty="0"/>
          </a:p>
        </p:txBody>
      </p:sp>
      <p:sp>
        <p:nvSpPr>
          <p:cNvPr id="12" name="TextBox 11">
            <a:extLst>
              <a:ext uri="{FF2B5EF4-FFF2-40B4-BE49-F238E27FC236}">
                <a16:creationId xmlns:a16="http://schemas.microsoft.com/office/drawing/2014/main" id="{6702ACDB-1568-40D6-870C-961626CA165E}"/>
              </a:ext>
            </a:extLst>
          </p:cNvPr>
          <p:cNvSpPr txBox="1"/>
          <p:nvPr userDrawn="1"/>
        </p:nvSpPr>
        <p:spPr>
          <a:xfrm>
            <a:off x="4572000" y="-397932"/>
            <a:ext cx="1460273" cy="3554819"/>
          </a:xfrm>
          <a:prstGeom prst="rect">
            <a:avLst/>
          </a:prstGeom>
          <a:noFill/>
        </p:spPr>
        <p:txBody>
          <a:bodyPr wrap="square" rtlCol="0">
            <a:spAutoFit/>
          </a:bodyPr>
          <a:lstStyle/>
          <a:p>
            <a:r>
              <a:rPr lang="en-US" sz="22500" b="0" dirty="0">
                <a:solidFill>
                  <a:schemeClr val="accent1"/>
                </a:solidFill>
                <a:latin typeface="+mj-lt"/>
              </a:rPr>
              <a:t>“ </a:t>
            </a:r>
            <a:endParaRPr lang="nl-BE" sz="22500" b="0" dirty="0">
              <a:solidFill>
                <a:schemeClr val="accent1"/>
              </a:solidFill>
              <a:latin typeface="+mj-lt"/>
            </a:endParaRPr>
          </a:p>
        </p:txBody>
      </p:sp>
    </p:spTree>
    <p:extLst>
      <p:ext uri="{BB962C8B-B14F-4D97-AF65-F5344CB8AC3E}">
        <p14:creationId xmlns:p14="http://schemas.microsoft.com/office/powerpoint/2010/main" val="13337891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jdslijn">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A0088BA-50E3-453A-B4A0-8CCF8ED49B02}"/>
              </a:ext>
            </a:extLst>
          </p:cNvPr>
          <p:cNvSpPr>
            <a:spLocks noGrp="1"/>
          </p:cNvSpPr>
          <p:nvPr>
            <p:ph type="title" hasCustomPrompt="1"/>
          </p:nvPr>
        </p:nvSpPr>
        <p:spPr>
          <a:xfrm>
            <a:off x="628650" y="273844"/>
            <a:ext cx="7886700" cy="527633"/>
          </a:xfrm>
          <a:prstGeom prst="rect">
            <a:avLst/>
          </a:prstGeom>
        </p:spPr>
        <p:txBody>
          <a:bodyPr/>
          <a:lstStyle>
            <a:lvl1pPr>
              <a:defRPr/>
            </a:lvl1pPr>
          </a:lstStyle>
          <a:p>
            <a:r>
              <a:rPr lang="nl-NL" dirty="0"/>
              <a:t>Hoofdtitel</a:t>
            </a:r>
            <a:endParaRPr lang="nl-BE" dirty="0"/>
          </a:p>
        </p:txBody>
      </p:sp>
      <p:sp>
        <p:nvSpPr>
          <p:cNvPr id="5" name="Tijdelijke aanduiding voor voettekst 4">
            <a:extLst>
              <a:ext uri="{FF2B5EF4-FFF2-40B4-BE49-F238E27FC236}">
                <a16:creationId xmlns:a16="http://schemas.microsoft.com/office/drawing/2014/main" id="{84EBF8E1-91F2-4E4B-AF7C-1A2084AB5621}"/>
              </a:ext>
            </a:extLst>
          </p:cNvPr>
          <p:cNvSpPr>
            <a:spLocks noGrp="1"/>
          </p:cNvSpPr>
          <p:nvPr>
            <p:ph type="ftr" sz="quarter" idx="11"/>
          </p:nvPr>
        </p:nvSpPr>
        <p:spPr/>
        <p:txBody>
          <a:bodyPr/>
          <a:lstStyle/>
          <a:p>
            <a:r>
              <a:rPr lang="nl-BE" dirty="0"/>
              <a:t>Digitaal Vlaanderen \</a:t>
            </a:r>
          </a:p>
        </p:txBody>
      </p:sp>
      <p:sp>
        <p:nvSpPr>
          <p:cNvPr id="6" name="Tijdelijke aanduiding voor dianummer 5">
            <a:extLst>
              <a:ext uri="{FF2B5EF4-FFF2-40B4-BE49-F238E27FC236}">
                <a16:creationId xmlns:a16="http://schemas.microsoft.com/office/drawing/2014/main" id="{BEA04B5B-B226-4E77-B512-C407B06E7AB3}"/>
              </a:ext>
            </a:extLst>
          </p:cNvPr>
          <p:cNvSpPr>
            <a:spLocks noGrp="1"/>
          </p:cNvSpPr>
          <p:nvPr>
            <p:ph type="sldNum" sz="quarter" idx="12"/>
          </p:nvPr>
        </p:nvSpPr>
        <p:spPr/>
        <p:txBody>
          <a:bodyPr/>
          <a:lstStyle/>
          <a:p>
            <a:fld id="{1EABE038-A425-4CC0-917A-1DC3ED725B2E}" type="slidenum">
              <a:rPr lang="nl-BE" smtClean="0"/>
              <a:t>‹nr.›</a:t>
            </a:fld>
            <a:endParaRPr lang="nl-BE"/>
          </a:p>
        </p:txBody>
      </p:sp>
      <p:sp>
        <p:nvSpPr>
          <p:cNvPr id="7" name="Rechthoek 6">
            <a:extLst>
              <a:ext uri="{FF2B5EF4-FFF2-40B4-BE49-F238E27FC236}">
                <a16:creationId xmlns:a16="http://schemas.microsoft.com/office/drawing/2014/main" id="{6F45857B-E452-48F1-B0B6-4B82FEC46E0F}"/>
              </a:ext>
            </a:extLst>
          </p:cNvPr>
          <p:cNvSpPr/>
          <p:nvPr userDrawn="1"/>
        </p:nvSpPr>
        <p:spPr>
          <a:xfrm>
            <a:off x="0" y="0"/>
            <a:ext cx="164592" cy="5143500"/>
          </a:xfrm>
          <a:prstGeom prst="rect">
            <a:avLst/>
          </a:prstGeom>
          <a:solidFill>
            <a:srgbClr val="FFE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dirty="0"/>
          </a:p>
        </p:txBody>
      </p:sp>
      <p:sp>
        <p:nvSpPr>
          <p:cNvPr id="36" name="Tijdelijke aanduiding voor tekst 3">
            <a:extLst>
              <a:ext uri="{FF2B5EF4-FFF2-40B4-BE49-F238E27FC236}">
                <a16:creationId xmlns:a16="http://schemas.microsoft.com/office/drawing/2014/main" id="{59F1918E-2D9A-4682-9C06-02A86885AC86}"/>
              </a:ext>
            </a:extLst>
          </p:cNvPr>
          <p:cNvSpPr>
            <a:spLocks noGrp="1"/>
          </p:cNvSpPr>
          <p:nvPr>
            <p:ph type="body" sz="quarter" idx="59" hasCustomPrompt="1"/>
          </p:nvPr>
        </p:nvSpPr>
        <p:spPr>
          <a:xfrm>
            <a:off x="804358" y="1974726"/>
            <a:ext cx="1345406" cy="421481"/>
          </a:xfrm>
          <a:prstGeom prst="borderCallout1">
            <a:avLst>
              <a:gd name="adj1" fmla="val 109419"/>
              <a:gd name="adj2" fmla="val 49881"/>
              <a:gd name="adj3" fmla="val 281483"/>
              <a:gd name="adj4" fmla="val 49929"/>
            </a:avLst>
          </a:prstGeom>
          <a:solidFill>
            <a:schemeClr val="accent4"/>
          </a:solidFill>
          <a:ln w="25400">
            <a:solidFill>
              <a:schemeClr val="accent4"/>
            </a:solidFill>
            <a:tailEnd type="triangle" w="lg" len="lg"/>
          </a:ln>
        </p:spPr>
        <p:txBody>
          <a:bodyPr tIns="36000" rtlCol="0" anchor="t"/>
          <a:lstStyle>
            <a:lvl1pPr marL="0" indent="0" algn="ctr">
              <a:buNone/>
              <a:defRPr sz="1200">
                <a:solidFill>
                  <a:schemeClr val="bg1"/>
                </a:solidFill>
              </a:defRPr>
            </a:lvl1pPr>
          </a:lstStyle>
          <a:p>
            <a:pPr lvl="0" rtl="0"/>
            <a:r>
              <a:rPr lang="nl-NL" noProof="0" dirty="0"/>
              <a:t>Titel item lijn</a:t>
            </a:r>
          </a:p>
        </p:txBody>
      </p:sp>
      <p:sp>
        <p:nvSpPr>
          <p:cNvPr id="39" name="Tijdelijke aanduiding voor tekst 38">
            <a:extLst>
              <a:ext uri="{FF2B5EF4-FFF2-40B4-BE49-F238E27FC236}">
                <a16:creationId xmlns:a16="http://schemas.microsoft.com/office/drawing/2014/main" id="{7AB9D9A0-7B32-4859-BC39-A14A1EC604AA}"/>
              </a:ext>
            </a:extLst>
          </p:cNvPr>
          <p:cNvSpPr>
            <a:spLocks noGrp="1"/>
          </p:cNvSpPr>
          <p:nvPr>
            <p:ph type="body" sz="quarter" idx="61" hasCustomPrompt="1"/>
          </p:nvPr>
        </p:nvSpPr>
        <p:spPr>
          <a:xfrm>
            <a:off x="191018" y="3173776"/>
            <a:ext cx="333960" cy="173991"/>
          </a:xfrm>
        </p:spPr>
        <p:txBody>
          <a:bodyPr>
            <a:normAutofit/>
          </a:bodyPr>
          <a:lstStyle>
            <a:lvl1pPr algn="ctr">
              <a:defRPr sz="750" b="1"/>
            </a:lvl1pPr>
            <a:lvl4pPr>
              <a:defRPr sz="750"/>
            </a:lvl4pPr>
          </a:lstStyle>
          <a:p>
            <a:pPr lvl="0"/>
            <a:r>
              <a:rPr lang="nl-BE" dirty="0"/>
              <a:t>jan</a:t>
            </a:r>
          </a:p>
        </p:txBody>
      </p:sp>
      <p:sp>
        <p:nvSpPr>
          <p:cNvPr id="63" name="Tijdelijke aanduiding voor tekst 38">
            <a:extLst>
              <a:ext uri="{FF2B5EF4-FFF2-40B4-BE49-F238E27FC236}">
                <a16:creationId xmlns:a16="http://schemas.microsoft.com/office/drawing/2014/main" id="{C0BE439F-A68C-42F7-B4B3-13A3EC0D805A}"/>
              </a:ext>
            </a:extLst>
          </p:cNvPr>
          <p:cNvSpPr>
            <a:spLocks noGrp="1"/>
          </p:cNvSpPr>
          <p:nvPr>
            <p:ph type="body" sz="quarter" idx="62" hasCustomPrompt="1"/>
          </p:nvPr>
        </p:nvSpPr>
        <p:spPr>
          <a:xfrm>
            <a:off x="565296" y="3173776"/>
            <a:ext cx="333960" cy="173991"/>
          </a:xfrm>
        </p:spPr>
        <p:txBody>
          <a:bodyPr>
            <a:normAutofit/>
          </a:bodyPr>
          <a:lstStyle>
            <a:lvl1pPr algn="ctr">
              <a:defRPr sz="750" b="1"/>
            </a:lvl1pPr>
            <a:lvl4pPr>
              <a:defRPr sz="750"/>
            </a:lvl4pPr>
          </a:lstStyle>
          <a:p>
            <a:pPr lvl="0"/>
            <a:r>
              <a:rPr lang="nl-BE" dirty="0"/>
              <a:t>feb</a:t>
            </a:r>
          </a:p>
        </p:txBody>
      </p:sp>
      <p:sp>
        <p:nvSpPr>
          <p:cNvPr id="66" name="Tijdelijke aanduiding voor tekst 38">
            <a:extLst>
              <a:ext uri="{FF2B5EF4-FFF2-40B4-BE49-F238E27FC236}">
                <a16:creationId xmlns:a16="http://schemas.microsoft.com/office/drawing/2014/main" id="{39C42931-DDDB-4AE5-A08B-B89D04F15F41}"/>
              </a:ext>
            </a:extLst>
          </p:cNvPr>
          <p:cNvSpPr>
            <a:spLocks noGrp="1"/>
          </p:cNvSpPr>
          <p:nvPr>
            <p:ph type="body" sz="quarter" idx="63" hasCustomPrompt="1"/>
          </p:nvPr>
        </p:nvSpPr>
        <p:spPr>
          <a:xfrm>
            <a:off x="939574" y="3173776"/>
            <a:ext cx="333960" cy="173991"/>
          </a:xfrm>
        </p:spPr>
        <p:txBody>
          <a:bodyPr>
            <a:normAutofit/>
          </a:bodyPr>
          <a:lstStyle>
            <a:lvl1pPr algn="ctr">
              <a:defRPr sz="750" b="1"/>
            </a:lvl1pPr>
            <a:lvl4pPr>
              <a:defRPr sz="750"/>
            </a:lvl4pPr>
          </a:lstStyle>
          <a:p>
            <a:pPr lvl="0"/>
            <a:r>
              <a:rPr lang="nl-BE" dirty="0"/>
              <a:t>mrt</a:t>
            </a:r>
          </a:p>
        </p:txBody>
      </p:sp>
      <p:sp>
        <p:nvSpPr>
          <p:cNvPr id="67" name="Tijdelijke aanduiding voor tekst 38">
            <a:extLst>
              <a:ext uri="{FF2B5EF4-FFF2-40B4-BE49-F238E27FC236}">
                <a16:creationId xmlns:a16="http://schemas.microsoft.com/office/drawing/2014/main" id="{C98792DD-90CB-4010-933D-732FE842AEEF}"/>
              </a:ext>
            </a:extLst>
          </p:cNvPr>
          <p:cNvSpPr>
            <a:spLocks noGrp="1"/>
          </p:cNvSpPr>
          <p:nvPr>
            <p:ph type="body" sz="quarter" idx="64" hasCustomPrompt="1"/>
          </p:nvPr>
        </p:nvSpPr>
        <p:spPr>
          <a:xfrm>
            <a:off x="1313852" y="3173776"/>
            <a:ext cx="333960" cy="173991"/>
          </a:xfrm>
        </p:spPr>
        <p:txBody>
          <a:bodyPr>
            <a:normAutofit/>
          </a:bodyPr>
          <a:lstStyle>
            <a:lvl1pPr algn="ctr">
              <a:defRPr sz="750" b="1"/>
            </a:lvl1pPr>
            <a:lvl4pPr>
              <a:defRPr sz="750"/>
            </a:lvl4pPr>
          </a:lstStyle>
          <a:p>
            <a:pPr lvl="0"/>
            <a:r>
              <a:rPr lang="nl-BE" dirty="0"/>
              <a:t>apr</a:t>
            </a:r>
          </a:p>
        </p:txBody>
      </p:sp>
      <p:sp>
        <p:nvSpPr>
          <p:cNvPr id="68" name="Tijdelijke aanduiding voor tekst 38">
            <a:extLst>
              <a:ext uri="{FF2B5EF4-FFF2-40B4-BE49-F238E27FC236}">
                <a16:creationId xmlns:a16="http://schemas.microsoft.com/office/drawing/2014/main" id="{3F27A854-DD8E-4C81-99B4-3EEED625D6B1}"/>
              </a:ext>
            </a:extLst>
          </p:cNvPr>
          <p:cNvSpPr>
            <a:spLocks noGrp="1"/>
          </p:cNvSpPr>
          <p:nvPr>
            <p:ph type="body" sz="quarter" idx="65" hasCustomPrompt="1"/>
          </p:nvPr>
        </p:nvSpPr>
        <p:spPr>
          <a:xfrm>
            <a:off x="1688129" y="3173776"/>
            <a:ext cx="333960" cy="173991"/>
          </a:xfrm>
        </p:spPr>
        <p:txBody>
          <a:bodyPr>
            <a:normAutofit/>
          </a:bodyPr>
          <a:lstStyle>
            <a:lvl1pPr algn="ctr">
              <a:defRPr sz="750" b="1"/>
            </a:lvl1pPr>
            <a:lvl4pPr>
              <a:defRPr sz="750"/>
            </a:lvl4pPr>
          </a:lstStyle>
          <a:p>
            <a:pPr lvl="0"/>
            <a:r>
              <a:rPr lang="nl-BE" dirty="0"/>
              <a:t>mei</a:t>
            </a:r>
          </a:p>
        </p:txBody>
      </p:sp>
      <p:sp>
        <p:nvSpPr>
          <p:cNvPr id="69" name="Tijdelijke aanduiding voor tekst 38">
            <a:extLst>
              <a:ext uri="{FF2B5EF4-FFF2-40B4-BE49-F238E27FC236}">
                <a16:creationId xmlns:a16="http://schemas.microsoft.com/office/drawing/2014/main" id="{87EA8B4E-D3FB-481B-86FB-20D1523B0919}"/>
              </a:ext>
            </a:extLst>
          </p:cNvPr>
          <p:cNvSpPr>
            <a:spLocks noGrp="1"/>
          </p:cNvSpPr>
          <p:nvPr>
            <p:ph type="body" sz="quarter" idx="66" hasCustomPrompt="1"/>
          </p:nvPr>
        </p:nvSpPr>
        <p:spPr>
          <a:xfrm>
            <a:off x="2062407" y="3173776"/>
            <a:ext cx="333960" cy="173991"/>
          </a:xfrm>
        </p:spPr>
        <p:txBody>
          <a:bodyPr>
            <a:normAutofit/>
          </a:bodyPr>
          <a:lstStyle>
            <a:lvl1pPr algn="ctr">
              <a:defRPr sz="750" b="1"/>
            </a:lvl1pPr>
            <a:lvl4pPr>
              <a:defRPr sz="750"/>
            </a:lvl4pPr>
          </a:lstStyle>
          <a:p>
            <a:pPr lvl="0"/>
            <a:r>
              <a:rPr lang="nl-BE" dirty="0"/>
              <a:t>jun</a:t>
            </a:r>
          </a:p>
        </p:txBody>
      </p:sp>
      <p:sp>
        <p:nvSpPr>
          <p:cNvPr id="70" name="Tijdelijke aanduiding voor tekst 38">
            <a:extLst>
              <a:ext uri="{FF2B5EF4-FFF2-40B4-BE49-F238E27FC236}">
                <a16:creationId xmlns:a16="http://schemas.microsoft.com/office/drawing/2014/main" id="{DD3451E5-6398-49C5-B4F7-FEFFDC08CE67}"/>
              </a:ext>
            </a:extLst>
          </p:cNvPr>
          <p:cNvSpPr>
            <a:spLocks noGrp="1"/>
          </p:cNvSpPr>
          <p:nvPr>
            <p:ph type="body" sz="quarter" idx="67" hasCustomPrompt="1"/>
          </p:nvPr>
        </p:nvSpPr>
        <p:spPr>
          <a:xfrm>
            <a:off x="2436685" y="3173776"/>
            <a:ext cx="333960" cy="173991"/>
          </a:xfrm>
        </p:spPr>
        <p:txBody>
          <a:bodyPr>
            <a:normAutofit/>
          </a:bodyPr>
          <a:lstStyle>
            <a:lvl1pPr algn="ctr">
              <a:defRPr sz="750" b="1"/>
            </a:lvl1pPr>
            <a:lvl4pPr>
              <a:defRPr sz="750"/>
            </a:lvl4pPr>
          </a:lstStyle>
          <a:p>
            <a:pPr lvl="0"/>
            <a:r>
              <a:rPr lang="nl-BE" dirty="0"/>
              <a:t>jul</a:t>
            </a:r>
          </a:p>
        </p:txBody>
      </p:sp>
      <p:sp>
        <p:nvSpPr>
          <p:cNvPr id="71" name="Tijdelijke aanduiding voor tekst 38">
            <a:extLst>
              <a:ext uri="{FF2B5EF4-FFF2-40B4-BE49-F238E27FC236}">
                <a16:creationId xmlns:a16="http://schemas.microsoft.com/office/drawing/2014/main" id="{C00E7DE8-5895-4F52-A812-75A45EF18996}"/>
              </a:ext>
            </a:extLst>
          </p:cNvPr>
          <p:cNvSpPr>
            <a:spLocks noGrp="1"/>
          </p:cNvSpPr>
          <p:nvPr>
            <p:ph type="body" sz="quarter" idx="68" hasCustomPrompt="1"/>
          </p:nvPr>
        </p:nvSpPr>
        <p:spPr>
          <a:xfrm>
            <a:off x="2810963" y="3173776"/>
            <a:ext cx="333960" cy="173991"/>
          </a:xfrm>
        </p:spPr>
        <p:txBody>
          <a:bodyPr>
            <a:normAutofit/>
          </a:bodyPr>
          <a:lstStyle>
            <a:lvl1pPr algn="ctr">
              <a:defRPr sz="750" b="1"/>
            </a:lvl1pPr>
            <a:lvl4pPr>
              <a:defRPr sz="750"/>
            </a:lvl4pPr>
          </a:lstStyle>
          <a:p>
            <a:pPr lvl="0"/>
            <a:r>
              <a:rPr lang="nl-BE" dirty="0"/>
              <a:t>aug</a:t>
            </a:r>
          </a:p>
        </p:txBody>
      </p:sp>
      <p:sp>
        <p:nvSpPr>
          <p:cNvPr id="72" name="Tijdelijke aanduiding voor tekst 38">
            <a:extLst>
              <a:ext uri="{FF2B5EF4-FFF2-40B4-BE49-F238E27FC236}">
                <a16:creationId xmlns:a16="http://schemas.microsoft.com/office/drawing/2014/main" id="{7B88905F-E9AF-483D-8A85-FCB2D934CC9A}"/>
              </a:ext>
            </a:extLst>
          </p:cNvPr>
          <p:cNvSpPr>
            <a:spLocks noGrp="1"/>
          </p:cNvSpPr>
          <p:nvPr>
            <p:ph type="body" sz="quarter" idx="69" hasCustomPrompt="1"/>
          </p:nvPr>
        </p:nvSpPr>
        <p:spPr>
          <a:xfrm>
            <a:off x="3185240" y="3173776"/>
            <a:ext cx="333960" cy="173991"/>
          </a:xfrm>
        </p:spPr>
        <p:txBody>
          <a:bodyPr>
            <a:normAutofit/>
          </a:bodyPr>
          <a:lstStyle>
            <a:lvl1pPr algn="ctr">
              <a:defRPr sz="750" b="1"/>
            </a:lvl1pPr>
            <a:lvl4pPr>
              <a:defRPr sz="750"/>
            </a:lvl4pPr>
          </a:lstStyle>
          <a:p>
            <a:pPr lvl="0"/>
            <a:r>
              <a:rPr lang="nl-BE" dirty="0"/>
              <a:t>sep</a:t>
            </a:r>
          </a:p>
        </p:txBody>
      </p:sp>
      <p:sp>
        <p:nvSpPr>
          <p:cNvPr id="73" name="Tijdelijke aanduiding voor tekst 38">
            <a:extLst>
              <a:ext uri="{FF2B5EF4-FFF2-40B4-BE49-F238E27FC236}">
                <a16:creationId xmlns:a16="http://schemas.microsoft.com/office/drawing/2014/main" id="{CA04EC21-9D3A-4928-A014-54F3133E79B5}"/>
              </a:ext>
            </a:extLst>
          </p:cNvPr>
          <p:cNvSpPr>
            <a:spLocks noGrp="1"/>
          </p:cNvSpPr>
          <p:nvPr>
            <p:ph type="body" sz="quarter" idx="70" hasCustomPrompt="1"/>
          </p:nvPr>
        </p:nvSpPr>
        <p:spPr>
          <a:xfrm>
            <a:off x="3559518" y="3173776"/>
            <a:ext cx="333960" cy="173991"/>
          </a:xfrm>
        </p:spPr>
        <p:txBody>
          <a:bodyPr>
            <a:normAutofit/>
          </a:bodyPr>
          <a:lstStyle>
            <a:lvl1pPr algn="ctr">
              <a:defRPr sz="750" b="1"/>
            </a:lvl1pPr>
            <a:lvl4pPr>
              <a:defRPr sz="750"/>
            </a:lvl4pPr>
          </a:lstStyle>
          <a:p>
            <a:pPr lvl="0"/>
            <a:r>
              <a:rPr lang="nl-BE" dirty="0"/>
              <a:t>okt</a:t>
            </a:r>
          </a:p>
        </p:txBody>
      </p:sp>
      <p:sp>
        <p:nvSpPr>
          <p:cNvPr id="74" name="Tijdelijke aanduiding voor tekst 38">
            <a:extLst>
              <a:ext uri="{FF2B5EF4-FFF2-40B4-BE49-F238E27FC236}">
                <a16:creationId xmlns:a16="http://schemas.microsoft.com/office/drawing/2014/main" id="{F4C2F111-474D-479E-B078-4EA530922D1C}"/>
              </a:ext>
            </a:extLst>
          </p:cNvPr>
          <p:cNvSpPr>
            <a:spLocks noGrp="1"/>
          </p:cNvSpPr>
          <p:nvPr>
            <p:ph type="body" sz="quarter" idx="71" hasCustomPrompt="1"/>
          </p:nvPr>
        </p:nvSpPr>
        <p:spPr>
          <a:xfrm>
            <a:off x="3933796" y="3173776"/>
            <a:ext cx="333960" cy="173991"/>
          </a:xfrm>
        </p:spPr>
        <p:txBody>
          <a:bodyPr>
            <a:normAutofit/>
          </a:bodyPr>
          <a:lstStyle>
            <a:lvl1pPr algn="ctr">
              <a:defRPr sz="750" b="1"/>
            </a:lvl1pPr>
            <a:lvl4pPr>
              <a:defRPr sz="750"/>
            </a:lvl4pPr>
          </a:lstStyle>
          <a:p>
            <a:pPr lvl="0"/>
            <a:r>
              <a:rPr lang="nl-BE" dirty="0"/>
              <a:t>nov</a:t>
            </a:r>
          </a:p>
        </p:txBody>
      </p:sp>
      <p:sp>
        <p:nvSpPr>
          <p:cNvPr id="75" name="Tijdelijke aanduiding voor tekst 38">
            <a:extLst>
              <a:ext uri="{FF2B5EF4-FFF2-40B4-BE49-F238E27FC236}">
                <a16:creationId xmlns:a16="http://schemas.microsoft.com/office/drawing/2014/main" id="{8BE915FA-1E68-4A62-8DCB-236AF25F895B}"/>
              </a:ext>
            </a:extLst>
          </p:cNvPr>
          <p:cNvSpPr>
            <a:spLocks noGrp="1"/>
          </p:cNvSpPr>
          <p:nvPr>
            <p:ph type="body" sz="quarter" idx="72" hasCustomPrompt="1"/>
          </p:nvPr>
        </p:nvSpPr>
        <p:spPr>
          <a:xfrm>
            <a:off x="4308074" y="3173776"/>
            <a:ext cx="333960" cy="173991"/>
          </a:xfrm>
        </p:spPr>
        <p:txBody>
          <a:bodyPr>
            <a:normAutofit/>
          </a:bodyPr>
          <a:lstStyle>
            <a:lvl1pPr algn="ctr">
              <a:defRPr sz="750" b="1"/>
            </a:lvl1pPr>
            <a:lvl4pPr>
              <a:defRPr sz="750"/>
            </a:lvl4pPr>
          </a:lstStyle>
          <a:p>
            <a:pPr lvl="0"/>
            <a:r>
              <a:rPr lang="nl-BE" dirty="0"/>
              <a:t>dec</a:t>
            </a:r>
          </a:p>
        </p:txBody>
      </p:sp>
      <p:sp>
        <p:nvSpPr>
          <p:cNvPr id="76" name="Tijdelijke aanduiding voor tekst 38">
            <a:extLst>
              <a:ext uri="{FF2B5EF4-FFF2-40B4-BE49-F238E27FC236}">
                <a16:creationId xmlns:a16="http://schemas.microsoft.com/office/drawing/2014/main" id="{CD9518E9-B08F-4048-A5A7-A3FB24568D12}"/>
              </a:ext>
            </a:extLst>
          </p:cNvPr>
          <p:cNvSpPr>
            <a:spLocks noGrp="1"/>
          </p:cNvSpPr>
          <p:nvPr>
            <p:ph type="body" sz="quarter" idx="73" hasCustomPrompt="1"/>
          </p:nvPr>
        </p:nvSpPr>
        <p:spPr>
          <a:xfrm>
            <a:off x="4682351" y="3173776"/>
            <a:ext cx="333960" cy="173991"/>
          </a:xfrm>
        </p:spPr>
        <p:txBody>
          <a:bodyPr>
            <a:normAutofit/>
          </a:bodyPr>
          <a:lstStyle>
            <a:lvl1pPr algn="ctr">
              <a:defRPr sz="750" b="1"/>
            </a:lvl1pPr>
            <a:lvl4pPr>
              <a:defRPr sz="750"/>
            </a:lvl4pPr>
          </a:lstStyle>
          <a:p>
            <a:pPr lvl="0"/>
            <a:r>
              <a:rPr lang="nl-BE" dirty="0"/>
              <a:t>jan</a:t>
            </a:r>
          </a:p>
        </p:txBody>
      </p:sp>
      <p:sp>
        <p:nvSpPr>
          <p:cNvPr id="77" name="Tijdelijke aanduiding voor tekst 38">
            <a:extLst>
              <a:ext uri="{FF2B5EF4-FFF2-40B4-BE49-F238E27FC236}">
                <a16:creationId xmlns:a16="http://schemas.microsoft.com/office/drawing/2014/main" id="{B783AE82-9304-4D97-9641-7877BA1B7155}"/>
              </a:ext>
            </a:extLst>
          </p:cNvPr>
          <p:cNvSpPr>
            <a:spLocks noGrp="1"/>
          </p:cNvSpPr>
          <p:nvPr>
            <p:ph type="body" sz="quarter" idx="74" hasCustomPrompt="1"/>
          </p:nvPr>
        </p:nvSpPr>
        <p:spPr>
          <a:xfrm>
            <a:off x="5056629" y="3173776"/>
            <a:ext cx="333960" cy="173991"/>
          </a:xfrm>
        </p:spPr>
        <p:txBody>
          <a:bodyPr>
            <a:normAutofit/>
          </a:bodyPr>
          <a:lstStyle>
            <a:lvl1pPr algn="ctr">
              <a:defRPr sz="750" b="1"/>
            </a:lvl1pPr>
            <a:lvl4pPr>
              <a:defRPr sz="750"/>
            </a:lvl4pPr>
          </a:lstStyle>
          <a:p>
            <a:pPr lvl="0"/>
            <a:r>
              <a:rPr lang="nl-BE" dirty="0"/>
              <a:t>feb</a:t>
            </a:r>
          </a:p>
        </p:txBody>
      </p:sp>
      <p:sp>
        <p:nvSpPr>
          <p:cNvPr id="78" name="Tijdelijke aanduiding voor tekst 38">
            <a:extLst>
              <a:ext uri="{FF2B5EF4-FFF2-40B4-BE49-F238E27FC236}">
                <a16:creationId xmlns:a16="http://schemas.microsoft.com/office/drawing/2014/main" id="{7DB650D2-ABA6-4D0C-A436-EBEB22057410}"/>
              </a:ext>
            </a:extLst>
          </p:cNvPr>
          <p:cNvSpPr>
            <a:spLocks noGrp="1"/>
          </p:cNvSpPr>
          <p:nvPr>
            <p:ph type="body" sz="quarter" idx="75" hasCustomPrompt="1"/>
          </p:nvPr>
        </p:nvSpPr>
        <p:spPr>
          <a:xfrm>
            <a:off x="5430907" y="3173776"/>
            <a:ext cx="333960" cy="173991"/>
          </a:xfrm>
        </p:spPr>
        <p:txBody>
          <a:bodyPr>
            <a:normAutofit/>
          </a:bodyPr>
          <a:lstStyle>
            <a:lvl1pPr algn="ctr">
              <a:defRPr sz="750" b="1"/>
            </a:lvl1pPr>
            <a:lvl4pPr>
              <a:defRPr sz="750"/>
            </a:lvl4pPr>
          </a:lstStyle>
          <a:p>
            <a:pPr lvl="0"/>
            <a:r>
              <a:rPr lang="nl-BE" dirty="0"/>
              <a:t>mrt</a:t>
            </a:r>
          </a:p>
        </p:txBody>
      </p:sp>
      <p:sp>
        <p:nvSpPr>
          <p:cNvPr id="79" name="Tijdelijke aanduiding voor tekst 38">
            <a:extLst>
              <a:ext uri="{FF2B5EF4-FFF2-40B4-BE49-F238E27FC236}">
                <a16:creationId xmlns:a16="http://schemas.microsoft.com/office/drawing/2014/main" id="{9AF9C4A8-9B3F-476A-95A5-4E522EEF2504}"/>
              </a:ext>
            </a:extLst>
          </p:cNvPr>
          <p:cNvSpPr>
            <a:spLocks noGrp="1"/>
          </p:cNvSpPr>
          <p:nvPr>
            <p:ph type="body" sz="quarter" idx="76" hasCustomPrompt="1"/>
          </p:nvPr>
        </p:nvSpPr>
        <p:spPr>
          <a:xfrm>
            <a:off x="5805185" y="3173776"/>
            <a:ext cx="333960" cy="173991"/>
          </a:xfrm>
        </p:spPr>
        <p:txBody>
          <a:bodyPr>
            <a:normAutofit/>
          </a:bodyPr>
          <a:lstStyle>
            <a:lvl1pPr algn="ctr">
              <a:defRPr sz="750" b="1"/>
            </a:lvl1pPr>
            <a:lvl4pPr>
              <a:defRPr sz="750"/>
            </a:lvl4pPr>
          </a:lstStyle>
          <a:p>
            <a:pPr lvl="0"/>
            <a:r>
              <a:rPr lang="nl-BE" dirty="0"/>
              <a:t>apr</a:t>
            </a:r>
          </a:p>
        </p:txBody>
      </p:sp>
      <p:sp>
        <p:nvSpPr>
          <p:cNvPr id="80" name="Tijdelijke aanduiding voor tekst 38">
            <a:extLst>
              <a:ext uri="{FF2B5EF4-FFF2-40B4-BE49-F238E27FC236}">
                <a16:creationId xmlns:a16="http://schemas.microsoft.com/office/drawing/2014/main" id="{A798A2B0-846C-4ADB-9381-3AD6F967EFEB}"/>
              </a:ext>
            </a:extLst>
          </p:cNvPr>
          <p:cNvSpPr>
            <a:spLocks noGrp="1"/>
          </p:cNvSpPr>
          <p:nvPr>
            <p:ph type="body" sz="quarter" idx="77" hasCustomPrompt="1"/>
          </p:nvPr>
        </p:nvSpPr>
        <p:spPr>
          <a:xfrm>
            <a:off x="6179462" y="3173776"/>
            <a:ext cx="333960" cy="173991"/>
          </a:xfrm>
        </p:spPr>
        <p:txBody>
          <a:bodyPr>
            <a:normAutofit/>
          </a:bodyPr>
          <a:lstStyle>
            <a:lvl1pPr algn="ctr">
              <a:defRPr sz="750" b="1"/>
            </a:lvl1pPr>
            <a:lvl4pPr>
              <a:defRPr sz="750"/>
            </a:lvl4pPr>
          </a:lstStyle>
          <a:p>
            <a:pPr lvl="0"/>
            <a:r>
              <a:rPr lang="nl-BE" dirty="0"/>
              <a:t>mei</a:t>
            </a:r>
          </a:p>
        </p:txBody>
      </p:sp>
      <p:sp>
        <p:nvSpPr>
          <p:cNvPr id="81" name="Tijdelijke aanduiding voor tekst 38">
            <a:extLst>
              <a:ext uri="{FF2B5EF4-FFF2-40B4-BE49-F238E27FC236}">
                <a16:creationId xmlns:a16="http://schemas.microsoft.com/office/drawing/2014/main" id="{13E03CAB-FE4B-4F41-9A1F-5A281CF7702D}"/>
              </a:ext>
            </a:extLst>
          </p:cNvPr>
          <p:cNvSpPr>
            <a:spLocks noGrp="1"/>
          </p:cNvSpPr>
          <p:nvPr>
            <p:ph type="body" sz="quarter" idx="78" hasCustomPrompt="1"/>
          </p:nvPr>
        </p:nvSpPr>
        <p:spPr>
          <a:xfrm>
            <a:off x="6553740" y="3173776"/>
            <a:ext cx="333960" cy="173991"/>
          </a:xfrm>
        </p:spPr>
        <p:txBody>
          <a:bodyPr>
            <a:normAutofit/>
          </a:bodyPr>
          <a:lstStyle>
            <a:lvl1pPr algn="ctr">
              <a:defRPr sz="750" b="1"/>
            </a:lvl1pPr>
            <a:lvl4pPr>
              <a:defRPr sz="750"/>
            </a:lvl4pPr>
          </a:lstStyle>
          <a:p>
            <a:pPr lvl="0"/>
            <a:r>
              <a:rPr lang="nl-BE" dirty="0"/>
              <a:t>jun</a:t>
            </a:r>
          </a:p>
        </p:txBody>
      </p:sp>
      <p:sp>
        <p:nvSpPr>
          <p:cNvPr id="82" name="Tijdelijke aanduiding voor tekst 38">
            <a:extLst>
              <a:ext uri="{FF2B5EF4-FFF2-40B4-BE49-F238E27FC236}">
                <a16:creationId xmlns:a16="http://schemas.microsoft.com/office/drawing/2014/main" id="{1C528E84-C793-4F93-9189-DACCC821773A}"/>
              </a:ext>
            </a:extLst>
          </p:cNvPr>
          <p:cNvSpPr>
            <a:spLocks noGrp="1"/>
          </p:cNvSpPr>
          <p:nvPr>
            <p:ph type="body" sz="quarter" idx="79" hasCustomPrompt="1"/>
          </p:nvPr>
        </p:nvSpPr>
        <p:spPr>
          <a:xfrm>
            <a:off x="6928018" y="3173776"/>
            <a:ext cx="333960" cy="173991"/>
          </a:xfrm>
        </p:spPr>
        <p:txBody>
          <a:bodyPr>
            <a:normAutofit/>
          </a:bodyPr>
          <a:lstStyle>
            <a:lvl1pPr algn="ctr">
              <a:defRPr sz="750" b="1"/>
            </a:lvl1pPr>
            <a:lvl4pPr>
              <a:defRPr sz="750"/>
            </a:lvl4pPr>
          </a:lstStyle>
          <a:p>
            <a:pPr lvl="0"/>
            <a:r>
              <a:rPr lang="nl-BE" dirty="0"/>
              <a:t>jul</a:t>
            </a:r>
          </a:p>
        </p:txBody>
      </p:sp>
      <p:sp>
        <p:nvSpPr>
          <p:cNvPr id="83" name="Tijdelijke aanduiding voor tekst 38">
            <a:extLst>
              <a:ext uri="{FF2B5EF4-FFF2-40B4-BE49-F238E27FC236}">
                <a16:creationId xmlns:a16="http://schemas.microsoft.com/office/drawing/2014/main" id="{DF0910A1-C04A-4E5D-868D-5C3CBA977C6C}"/>
              </a:ext>
            </a:extLst>
          </p:cNvPr>
          <p:cNvSpPr>
            <a:spLocks noGrp="1"/>
          </p:cNvSpPr>
          <p:nvPr>
            <p:ph type="body" sz="quarter" idx="80" hasCustomPrompt="1"/>
          </p:nvPr>
        </p:nvSpPr>
        <p:spPr>
          <a:xfrm>
            <a:off x="7302296" y="3173776"/>
            <a:ext cx="333960" cy="173991"/>
          </a:xfrm>
        </p:spPr>
        <p:txBody>
          <a:bodyPr>
            <a:normAutofit/>
          </a:bodyPr>
          <a:lstStyle>
            <a:lvl1pPr algn="ctr">
              <a:defRPr sz="750" b="1"/>
            </a:lvl1pPr>
            <a:lvl4pPr>
              <a:defRPr sz="750"/>
            </a:lvl4pPr>
          </a:lstStyle>
          <a:p>
            <a:pPr lvl="0"/>
            <a:r>
              <a:rPr lang="nl-BE" dirty="0"/>
              <a:t>aug</a:t>
            </a:r>
          </a:p>
        </p:txBody>
      </p:sp>
      <p:sp>
        <p:nvSpPr>
          <p:cNvPr id="84" name="Tijdelijke aanduiding voor tekst 38">
            <a:extLst>
              <a:ext uri="{FF2B5EF4-FFF2-40B4-BE49-F238E27FC236}">
                <a16:creationId xmlns:a16="http://schemas.microsoft.com/office/drawing/2014/main" id="{7F79CA68-1B19-4CE2-BF1A-F2473B5B981C}"/>
              </a:ext>
            </a:extLst>
          </p:cNvPr>
          <p:cNvSpPr>
            <a:spLocks noGrp="1"/>
          </p:cNvSpPr>
          <p:nvPr>
            <p:ph type="body" sz="quarter" idx="81" hasCustomPrompt="1"/>
          </p:nvPr>
        </p:nvSpPr>
        <p:spPr>
          <a:xfrm>
            <a:off x="7676573" y="3173776"/>
            <a:ext cx="333960" cy="173991"/>
          </a:xfrm>
        </p:spPr>
        <p:txBody>
          <a:bodyPr>
            <a:normAutofit/>
          </a:bodyPr>
          <a:lstStyle>
            <a:lvl1pPr algn="ctr">
              <a:defRPr sz="750" b="1"/>
            </a:lvl1pPr>
            <a:lvl4pPr>
              <a:defRPr sz="750"/>
            </a:lvl4pPr>
          </a:lstStyle>
          <a:p>
            <a:pPr lvl="0"/>
            <a:r>
              <a:rPr lang="nl-BE" dirty="0"/>
              <a:t>sep</a:t>
            </a:r>
          </a:p>
        </p:txBody>
      </p:sp>
      <p:sp>
        <p:nvSpPr>
          <p:cNvPr id="85" name="Tijdelijke aanduiding voor tekst 38">
            <a:extLst>
              <a:ext uri="{FF2B5EF4-FFF2-40B4-BE49-F238E27FC236}">
                <a16:creationId xmlns:a16="http://schemas.microsoft.com/office/drawing/2014/main" id="{C1D1927D-7780-49BB-8C4A-8E4B20F3F1AE}"/>
              </a:ext>
            </a:extLst>
          </p:cNvPr>
          <p:cNvSpPr>
            <a:spLocks noGrp="1"/>
          </p:cNvSpPr>
          <p:nvPr>
            <p:ph type="body" sz="quarter" idx="82" hasCustomPrompt="1"/>
          </p:nvPr>
        </p:nvSpPr>
        <p:spPr>
          <a:xfrm>
            <a:off x="8050851" y="3173776"/>
            <a:ext cx="333960" cy="173991"/>
          </a:xfrm>
        </p:spPr>
        <p:txBody>
          <a:bodyPr>
            <a:normAutofit/>
          </a:bodyPr>
          <a:lstStyle>
            <a:lvl1pPr algn="ctr">
              <a:defRPr sz="750" b="1"/>
            </a:lvl1pPr>
            <a:lvl4pPr>
              <a:defRPr sz="750"/>
            </a:lvl4pPr>
          </a:lstStyle>
          <a:p>
            <a:pPr lvl="0"/>
            <a:r>
              <a:rPr lang="nl-BE" dirty="0"/>
              <a:t>okt</a:t>
            </a:r>
          </a:p>
        </p:txBody>
      </p:sp>
      <p:sp>
        <p:nvSpPr>
          <p:cNvPr id="86" name="Tijdelijke aanduiding voor tekst 38">
            <a:extLst>
              <a:ext uri="{FF2B5EF4-FFF2-40B4-BE49-F238E27FC236}">
                <a16:creationId xmlns:a16="http://schemas.microsoft.com/office/drawing/2014/main" id="{9BB1EF70-957E-441E-9C69-53308BAD24CA}"/>
              </a:ext>
            </a:extLst>
          </p:cNvPr>
          <p:cNvSpPr>
            <a:spLocks noGrp="1"/>
          </p:cNvSpPr>
          <p:nvPr>
            <p:ph type="body" sz="quarter" idx="83" hasCustomPrompt="1"/>
          </p:nvPr>
        </p:nvSpPr>
        <p:spPr>
          <a:xfrm>
            <a:off x="8425129" y="3173776"/>
            <a:ext cx="333960" cy="173991"/>
          </a:xfrm>
        </p:spPr>
        <p:txBody>
          <a:bodyPr>
            <a:normAutofit/>
          </a:bodyPr>
          <a:lstStyle>
            <a:lvl1pPr algn="ctr">
              <a:defRPr sz="750" b="1"/>
            </a:lvl1pPr>
            <a:lvl4pPr>
              <a:defRPr sz="750"/>
            </a:lvl4pPr>
          </a:lstStyle>
          <a:p>
            <a:pPr lvl="0"/>
            <a:r>
              <a:rPr lang="nl-BE" dirty="0"/>
              <a:t>nov</a:t>
            </a:r>
          </a:p>
        </p:txBody>
      </p:sp>
      <p:sp>
        <p:nvSpPr>
          <p:cNvPr id="88" name="Tijdelijke aanduiding voor tekst 38">
            <a:extLst>
              <a:ext uri="{FF2B5EF4-FFF2-40B4-BE49-F238E27FC236}">
                <a16:creationId xmlns:a16="http://schemas.microsoft.com/office/drawing/2014/main" id="{5377F123-0E3C-4A3C-8BB5-4FFC91836089}"/>
              </a:ext>
            </a:extLst>
          </p:cNvPr>
          <p:cNvSpPr>
            <a:spLocks noGrp="1"/>
          </p:cNvSpPr>
          <p:nvPr>
            <p:ph type="body" sz="quarter" idx="84" hasCustomPrompt="1"/>
          </p:nvPr>
        </p:nvSpPr>
        <p:spPr>
          <a:xfrm>
            <a:off x="8799407" y="3173776"/>
            <a:ext cx="333960" cy="173991"/>
          </a:xfrm>
        </p:spPr>
        <p:txBody>
          <a:bodyPr>
            <a:normAutofit/>
          </a:bodyPr>
          <a:lstStyle>
            <a:lvl1pPr algn="ctr">
              <a:defRPr sz="750" b="1"/>
            </a:lvl1pPr>
            <a:lvl4pPr>
              <a:defRPr sz="750"/>
            </a:lvl4pPr>
          </a:lstStyle>
          <a:p>
            <a:pPr lvl="0"/>
            <a:r>
              <a:rPr lang="nl-BE" dirty="0"/>
              <a:t>dec</a:t>
            </a:r>
          </a:p>
        </p:txBody>
      </p:sp>
      <p:cxnSp>
        <p:nvCxnSpPr>
          <p:cNvPr id="90" name="Rechte verbindingslijn met pijl 89">
            <a:extLst>
              <a:ext uri="{FF2B5EF4-FFF2-40B4-BE49-F238E27FC236}">
                <a16:creationId xmlns:a16="http://schemas.microsoft.com/office/drawing/2014/main" id="{AB50AF45-24E9-4EB5-9097-17DEABF08CEF}"/>
              </a:ext>
            </a:extLst>
          </p:cNvPr>
          <p:cNvCxnSpPr>
            <a:cxnSpLocks/>
          </p:cNvCxnSpPr>
          <p:nvPr userDrawn="1"/>
        </p:nvCxnSpPr>
        <p:spPr>
          <a:xfrm>
            <a:off x="206968" y="3508741"/>
            <a:ext cx="8937032" cy="27000"/>
          </a:xfrm>
          <a:prstGeom prst="straightConnector1">
            <a:avLst/>
          </a:prstGeom>
          <a:ln w="38100">
            <a:tailEnd type="triangle"/>
          </a:ln>
        </p:spPr>
        <p:style>
          <a:lnRef idx="1">
            <a:schemeClr val="accent3"/>
          </a:lnRef>
          <a:fillRef idx="0">
            <a:schemeClr val="accent3"/>
          </a:fillRef>
          <a:effectRef idx="0">
            <a:schemeClr val="accent3"/>
          </a:effectRef>
          <a:fontRef idx="minor">
            <a:schemeClr val="tx1"/>
          </a:fontRef>
        </p:style>
      </p:cxnSp>
      <p:sp>
        <p:nvSpPr>
          <p:cNvPr id="93" name="Tijdelijke aanduiding voor tekst 92">
            <a:extLst>
              <a:ext uri="{FF2B5EF4-FFF2-40B4-BE49-F238E27FC236}">
                <a16:creationId xmlns:a16="http://schemas.microsoft.com/office/drawing/2014/main" id="{11533602-0534-4EE4-86B2-2D6AC0264F2D}"/>
              </a:ext>
            </a:extLst>
          </p:cNvPr>
          <p:cNvSpPr>
            <a:spLocks noGrp="1"/>
          </p:cNvSpPr>
          <p:nvPr>
            <p:ph type="body" sz="quarter" idx="85" hasCustomPrompt="1"/>
          </p:nvPr>
        </p:nvSpPr>
        <p:spPr>
          <a:xfrm>
            <a:off x="187204" y="3687025"/>
            <a:ext cx="708037" cy="264319"/>
          </a:xfrm>
        </p:spPr>
        <p:txBody>
          <a:bodyPr>
            <a:noAutofit/>
          </a:bodyPr>
          <a:lstStyle>
            <a:lvl1pPr algn="ctr">
              <a:defRPr sz="1500"/>
            </a:lvl1pPr>
          </a:lstStyle>
          <a:p>
            <a:pPr lvl="0"/>
            <a:r>
              <a:rPr lang="nl-BE" dirty="0"/>
              <a:t>jaar</a:t>
            </a:r>
          </a:p>
        </p:txBody>
      </p:sp>
      <p:sp>
        <p:nvSpPr>
          <p:cNvPr id="94" name="Tijdelijke aanduiding voor tekst 92">
            <a:extLst>
              <a:ext uri="{FF2B5EF4-FFF2-40B4-BE49-F238E27FC236}">
                <a16:creationId xmlns:a16="http://schemas.microsoft.com/office/drawing/2014/main" id="{B8C88B26-3701-406C-BCB4-1DAF260FEB9C}"/>
              </a:ext>
            </a:extLst>
          </p:cNvPr>
          <p:cNvSpPr>
            <a:spLocks noGrp="1"/>
          </p:cNvSpPr>
          <p:nvPr>
            <p:ph type="body" sz="quarter" idx="86" hasCustomPrompt="1"/>
          </p:nvPr>
        </p:nvSpPr>
        <p:spPr>
          <a:xfrm>
            <a:off x="4678242" y="3685331"/>
            <a:ext cx="708037" cy="264319"/>
          </a:xfrm>
        </p:spPr>
        <p:txBody>
          <a:bodyPr>
            <a:noAutofit/>
          </a:bodyPr>
          <a:lstStyle>
            <a:lvl1pPr algn="ctr">
              <a:defRPr sz="1500"/>
            </a:lvl1pPr>
          </a:lstStyle>
          <a:p>
            <a:pPr lvl="0"/>
            <a:r>
              <a:rPr lang="nl-BE" dirty="0"/>
              <a:t>jaar</a:t>
            </a:r>
          </a:p>
        </p:txBody>
      </p:sp>
      <p:grpSp>
        <p:nvGrpSpPr>
          <p:cNvPr id="95" name="Groep 94" title="Maandlijnen van tijdlijn">
            <a:extLst>
              <a:ext uri="{FF2B5EF4-FFF2-40B4-BE49-F238E27FC236}">
                <a16:creationId xmlns:a16="http://schemas.microsoft.com/office/drawing/2014/main" id="{A7CAADC8-904F-48EA-8453-9468E91D6AF6}"/>
              </a:ext>
            </a:extLst>
          </p:cNvPr>
          <p:cNvGrpSpPr/>
          <p:nvPr userDrawn="1"/>
        </p:nvGrpSpPr>
        <p:grpSpPr>
          <a:xfrm>
            <a:off x="357998" y="3447364"/>
            <a:ext cx="8579034" cy="136226"/>
            <a:chOff x="620712" y="3799174"/>
            <a:chExt cx="10856346" cy="154901"/>
          </a:xfrm>
        </p:grpSpPr>
        <p:cxnSp>
          <p:nvCxnSpPr>
            <p:cNvPr id="96" name="Rechte verbindingslijn 95">
              <a:extLst>
                <a:ext uri="{FF2B5EF4-FFF2-40B4-BE49-F238E27FC236}">
                  <a16:creationId xmlns:a16="http://schemas.microsoft.com/office/drawing/2014/main" id="{8BDE45B7-8119-49E6-B212-451B8402F84E}"/>
                </a:ext>
              </a:extLst>
            </p:cNvPr>
            <p:cNvCxnSpPr/>
            <p:nvPr/>
          </p:nvCxnSpPr>
          <p:spPr>
            <a:xfrm>
              <a:off x="620712" y="3799174"/>
              <a:ext cx="1" cy="154901"/>
            </a:xfrm>
            <a:prstGeom prst="line">
              <a:avLst/>
            </a:prstGeom>
            <a:ln>
              <a:solidFill>
                <a:schemeClr val="accent3"/>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97" name="Rechte verbindingslijn 96">
              <a:extLst>
                <a:ext uri="{FF2B5EF4-FFF2-40B4-BE49-F238E27FC236}">
                  <a16:creationId xmlns:a16="http://schemas.microsoft.com/office/drawing/2014/main" id="{33FF2C69-2473-45CE-A53F-3010E0D03649}"/>
                </a:ext>
              </a:extLst>
            </p:cNvPr>
            <p:cNvCxnSpPr/>
            <p:nvPr/>
          </p:nvCxnSpPr>
          <p:spPr>
            <a:xfrm>
              <a:off x="1092727" y="3799174"/>
              <a:ext cx="1" cy="154901"/>
            </a:xfrm>
            <a:prstGeom prst="line">
              <a:avLst/>
            </a:prstGeom>
            <a:ln>
              <a:solidFill>
                <a:schemeClr val="accent3"/>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98" name="Rechte verbindingslijn 97">
              <a:extLst>
                <a:ext uri="{FF2B5EF4-FFF2-40B4-BE49-F238E27FC236}">
                  <a16:creationId xmlns:a16="http://schemas.microsoft.com/office/drawing/2014/main" id="{6A4DDD13-968E-4637-9615-D1329CE1F284}"/>
                </a:ext>
              </a:extLst>
            </p:cNvPr>
            <p:cNvCxnSpPr/>
            <p:nvPr/>
          </p:nvCxnSpPr>
          <p:spPr>
            <a:xfrm>
              <a:off x="1564742" y="3799174"/>
              <a:ext cx="1" cy="154901"/>
            </a:xfrm>
            <a:prstGeom prst="line">
              <a:avLst/>
            </a:prstGeom>
            <a:ln>
              <a:solidFill>
                <a:schemeClr val="accent3"/>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99" name="Rechte verbindingslijn 98">
              <a:extLst>
                <a:ext uri="{FF2B5EF4-FFF2-40B4-BE49-F238E27FC236}">
                  <a16:creationId xmlns:a16="http://schemas.microsoft.com/office/drawing/2014/main" id="{CB399D3A-90B7-4D0D-9FC4-A64299BC00B4}"/>
                </a:ext>
              </a:extLst>
            </p:cNvPr>
            <p:cNvCxnSpPr/>
            <p:nvPr/>
          </p:nvCxnSpPr>
          <p:spPr>
            <a:xfrm>
              <a:off x="2036757" y="3799174"/>
              <a:ext cx="1" cy="154901"/>
            </a:xfrm>
            <a:prstGeom prst="line">
              <a:avLst/>
            </a:prstGeom>
            <a:ln>
              <a:solidFill>
                <a:schemeClr val="accent3"/>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00" name="Rechte verbindingslijn 99">
              <a:extLst>
                <a:ext uri="{FF2B5EF4-FFF2-40B4-BE49-F238E27FC236}">
                  <a16:creationId xmlns:a16="http://schemas.microsoft.com/office/drawing/2014/main" id="{77043B2D-A206-4FB9-B7F8-EDA7594C2531}"/>
                </a:ext>
              </a:extLst>
            </p:cNvPr>
            <p:cNvCxnSpPr/>
            <p:nvPr/>
          </p:nvCxnSpPr>
          <p:spPr>
            <a:xfrm>
              <a:off x="2508772" y="3799174"/>
              <a:ext cx="1" cy="154901"/>
            </a:xfrm>
            <a:prstGeom prst="line">
              <a:avLst/>
            </a:prstGeom>
            <a:ln>
              <a:solidFill>
                <a:schemeClr val="accent3"/>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01" name="Rechte verbindingslijn 100">
              <a:extLst>
                <a:ext uri="{FF2B5EF4-FFF2-40B4-BE49-F238E27FC236}">
                  <a16:creationId xmlns:a16="http://schemas.microsoft.com/office/drawing/2014/main" id="{D5C65EAC-6808-4A59-8D69-1EA1FB50C306}"/>
                </a:ext>
              </a:extLst>
            </p:cNvPr>
            <p:cNvCxnSpPr/>
            <p:nvPr/>
          </p:nvCxnSpPr>
          <p:spPr>
            <a:xfrm>
              <a:off x="2980787" y="3799174"/>
              <a:ext cx="1" cy="154901"/>
            </a:xfrm>
            <a:prstGeom prst="line">
              <a:avLst/>
            </a:prstGeom>
            <a:ln>
              <a:solidFill>
                <a:schemeClr val="accent3"/>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02" name="Rechte verbindingslijn 101">
              <a:extLst>
                <a:ext uri="{FF2B5EF4-FFF2-40B4-BE49-F238E27FC236}">
                  <a16:creationId xmlns:a16="http://schemas.microsoft.com/office/drawing/2014/main" id="{A8F8BB0E-271F-4EC8-8EED-9896E45486CB}"/>
                </a:ext>
              </a:extLst>
            </p:cNvPr>
            <p:cNvCxnSpPr/>
            <p:nvPr/>
          </p:nvCxnSpPr>
          <p:spPr>
            <a:xfrm>
              <a:off x="3452802" y="3799174"/>
              <a:ext cx="1" cy="154901"/>
            </a:xfrm>
            <a:prstGeom prst="line">
              <a:avLst/>
            </a:prstGeom>
            <a:ln>
              <a:solidFill>
                <a:schemeClr val="accent3"/>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03" name="Rechte verbindingslijn 102">
              <a:extLst>
                <a:ext uri="{FF2B5EF4-FFF2-40B4-BE49-F238E27FC236}">
                  <a16:creationId xmlns:a16="http://schemas.microsoft.com/office/drawing/2014/main" id="{E63036B4-5878-44BC-AC6D-875BC4CD0284}"/>
                </a:ext>
              </a:extLst>
            </p:cNvPr>
            <p:cNvCxnSpPr/>
            <p:nvPr/>
          </p:nvCxnSpPr>
          <p:spPr>
            <a:xfrm>
              <a:off x="3924817" y="3799174"/>
              <a:ext cx="1" cy="154901"/>
            </a:xfrm>
            <a:prstGeom prst="line">
              <a:avLst/>
            </a:prstGeom>
            <a:ln>
              <a:solidFill>
                <a:schemeClr val="accent3"/>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04" name="Rechte verbindingslijn 103">
              <a:extLst>
                <a:ext uri="{FF2B5EF4-FFF2-40B4-BE49-F238E27FC236}">
                  <a16:creationId xmlns:a16="http://schemas.microsoft.com/office/drawing/2014/main" id="{14CABA9C-F6A9-402D-85FF-5A6126451078}"/>
                </a:ext>
              </a:extLst>
            </p:cNvPr>
            <p:cNvCxnSpPr/>
            <p:nvPr/>
          </p:nvCxnSpPr>
          <p:spPr>
            <a:xfrm>
              <a:off x="4396832" y="3799174"/>
              <a:ext cx="1" cy="154901"/>
            </a:xfrm>
            <a:prstGeom prst="line">
              <a:avLst/>
            </a:prstGeom>
            <a:ln>
              <a:solidFill>
                <a:schemeClr val="accent3"/>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05" name="Rechte verbindingslijn 104">
              <a:extLst>
                <a:ext uri="{FF2B5EF4-FFF2-40B4-BE49-F238E27FC236}">
                  <a16:creationId xmlns:a16="http://schemas.microsoft.com/office/drawing/2014/main" id="{10A8BF00-F3DC-4AEF-A36C-6591C12A915E}"/>
                </a:ext>
              </a:extLst>
            </p:cNvPr>
            <p:cNvCxnSpPr/>
            <p:nvPr/>
          </p:nvCxnSpPr>
          <p:spPr>
            <a:xfrm>
              <a:off x="4868847" y="3799174"/>
              <a:ext cx="1" cy="154901"/>
            </a:xfrm>
            <a:prstGeom prst="line">
              <a:avLst/>
            </a:prstGeom>
            <a:ln>
              <a:solidFill>
                <a:schemeClr val="accent3"/>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06" name="Rechte verbindingslijn 105">
              <a:extLst>
                <a:ext uri="{FF2B5EF4-FFF2-40B4-BE49-F238E27FC236}">
                  <a16:creationId xmlns:a16="http://schemas.microsoft.com/office/drawing/2014/main" id="{4F117B4E-1E52-440A-B7F6-B778345F6584}"/>
                </a:ext>
              </a:extLst>
            </p:cNvPr>
            <p:cNvCxnSpPr/>
            <p:nvPr/>
          </p:nvCxnSpPr>
          <p:spPr>
            <a:xfrm>
              <a:off x="5340862" y="3799174"/>
              <a:ext cx="1" cy="154901"/>
            </a:xfrm>
            <a:prstGeom prst="line">
              <a:avLst/>
            </a:prstGeom>
            <a:ln>
              <a:solidFill>
                <a:schemeClr val="accent3"/>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07" name="Rechte verbindingslijn 106">
              <a:extLst>
                <a:ext uri="{FF2B5EF4-FFF2-40B4-BE49-F238E27FC236}">
                  <a16:creationId xmlns:a16="http://schemas.microsoft.com/office/drawing/2014/main" id="{924057D0-7B23-49D6-9608-E6F16D96D622}"/>
                </a:ext>
              </a:extLst>
            </p:cNvPr>
            <p:cNvCxnSpPr/>
            <p:nvPr/>
          </p:nvCxnSpPr>
          <p:spPr>
            <a:xfrm>
              <a:off x="5812877" y="3799174"/>
              <a:ext cx="1" cy="154901"/>
            </a:xfrm>
            <a:prstGeom prst="line">
              <a:avLst/>
            </a:prstGeom>
            <a:ln>
              <a:solidFill>
                <a:schemeClr val="accent3"/>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08" name="Rechte verbindingslijn 107">
              <a:extLst>
                <a:ext uri="{FF2B5EF4-FFF2-40B4-BE49-F238E27FC236}">
                  <a16:creationId xmlns:a16="http://schemas.microsoft.com/office/drawing/2014/main" id="{2E6DC1B6-45B8-4408-AB37-273905DA3647}"/>
                </a:ext>
              </a:extLst>
            </p:cNvPr>
            <p:cNvCxnSpPr/>
            <p:nvPr/>
          </p:nvCxnSpPr>
          <p:spPr>
            <a:xfrm>
              <a:off x="6284892" y="3799174"/>
              <a:ext cx="1" cy="154901"/>
            </a:xfrm>
            <a:prstGeom prst="line">
              <a:avLst/>
            </a:prstGeom>
            <a:ln w="3175">
              <a:solidFill>
                <a:schemeClr val="accent3"/>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09" name="Rechte verbindingslijn 108">
              <a:extLst>
                <a:ext uri="{FF2B5EF4-FFF2-40B4-BE49-F238E27FC236}">
                  <a16:creationId xmlns:a16="http://schemas.microsoft.com/office/drawing/2014/main" id="{A8E302AF-114F-47C1-95C9-5D335462DF34}"/>
                </a:ext>
              </a:extLst>
            </p:cNvPr>
            <p:cNvCxnSpPr/>
            <p:nvPr/>
          </p:nvCxnSpPr>
          <p:spPr>
            <a:xfrm>
              <a:off x="6756907" y="3799174"/>
              <a:ext cx="1" cy="154901"/>
            </a:xfrm>
            <a:prstGeom prst="line">
              <a:avLst/>
            </a:prstGeom>
            <a:ln w="3175">
              <a:solidFill>
                <a:schemeClr val="accent3"/>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10" name="Rechte verbindingslijn 109">
              <a:extLst>
                <a:ext uri="{FF2B5EF4-FFF2-40B4-BE49-F238E27FC236}">
                  <a16:creationId xmlns:a16="http://schemas.microsoft.com/office/drawing/2014/main" id="{EE00CBE2-9115-4A97-95B7-319CCD3AF686}"/>
                </a:ext>
              </a:extLst>
            </p:cNvPr>
            <p:cNvCxnSpPr/>
            <p:nvPr/>
          </p:nvCxnSpPr>
          <p:spPr>
            <a:xfrm>
              <a:off x="7228922" y="3799174"/>
              <a:ext cx="1" cy="154901"/>
            </a:xfrm>
            <a:prstGeom prst="line">
              <a:avLst/>
            </a:prstGeom>
            <a:ln w="3175">
              <a:solidFill>
                <a:schemeClr val="accent3"/>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11" name="Rechte verbindingslijn 110">
              <a:extLst>
                <a:ext uri="{FF2B5EF4-FFF2-40B4-BE49-F238E27FC236}">
                  <a16:creationId xmlns:a16="http://schemas.microsoft.com/office/drawing/2014/main" id="{A63A34B4-26C7-4C37-B923-7AA522FF311D}"/>
                </a:ext>
              </a:extLst>
            </p:cNvPr>
            <p:cNvCxnSpPr/>
            <p:nvPr/>
          </p:nvCxnSpPr>
          <p:spPr>
            <a:xfrm>
              <a:off x="7700937" y="3799174"/>
              <a:ext cx="1" cy="154901"/>
            </a:xfrm>
            <a:prstGeom prst="line">
              <a:avLst/>
            </a:prstGeom>
            <a:ln w="3175">
              <a:solidFill>
                <a:schemeClr val="accent3"/>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12" name="Rechte verbindingslijn 111">
              <a:extLst>
                <a:ext uri="{FF2B5EF4-FFF2-40B4-BE49-F238E27FC236}">
                  <a16:creationId xmlns:a16="http://schemas.microsoft.com/office/drawing/2014/main" id="{4035CFDE-E465-4E07-9D9A-51F3FB1C3BCD}"/>
                </a:ext>
              </a:extLst>
            </p:cNvPr>
            <p:cNvCxnSpPr/>
            <p:nvPr/>
          </p:nvCxnSpPr>
          <p:spPr>
            <a:xfrm>
              <a:off x="8172952" y="3799174"/>
              <a:ext cx="1" cy="154901"/>
            </a:xfrm>
            <a:prstGeom prst="line">
              <a:avLst/>
            </a:prstGeom>
            <a:ln w="3175">
              <a:solidFill>
                <a:schemeClr val="accent3"/>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13" name="Rechte verbindingslijn 112">
              <a:extLst>
                <a:ext uri="{FF2B5EF4-FFF2-40B4-BE49-F238E27FC236}">
                  <a16:creationId xmlns:a16="http://schemas.microsoft.com/office/drawing/2014/main" id="{DE698563-4D7B-493A-BD5E-621D743785EE}"/>
                </a:ext>
              </a:extLst>
            </p:cNvPr>
            <p:cNvCxnSpPr/>
            <p:nvPr/>
          </p:nvCxnSpPr>
          <p:spPr>
            <a:xfrm>
              <a:off x="8644967" y="3799174"/>
              <a:ext cx="1" cy="154901"/>
            </a:xfrm>
            <a:prstGeom prst="line">
              <a:avLst/>
            </a:prstGeom>
            <a:ln w="3175">
              <a:solidFill>
                <a:schemeClr val="accent3"/>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14" name="Rechte verbindingslijn 113">
              <a:extLst>
                <a:ext uri="{FF2B5EF4-FFF2-40B4-BE49-F238E27FC236}">
                  <a16:creationId xmlns:a16="http://schemas.microsoft.com/office/drawing/2014/main" id="{F6F15F0A-55D9-4D68-A223-A6886DC6E7DE}"/>
                </a:ext>
              </a:extLst>
            </p:cNvPr>
            <p:cNvCxnSpPr/>
            <p:nvPr/>
          </p:nvCxnSpPr>
          <p:spPr>
            <a:xfrm>
              <a:off x="9116982" y="3799174"/>
              <a:ext cx="1" cy="154901"/>
            </a:xfrm>
            <a:prstGeom prst="line">
              <a:avLst/>
            </a:prstGeom>
            <a:ln w="3175">
              <a:solidFill>
                <a:schemeClr val="accent3"/>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15" name="Rechte verbindingslijn 114">
              <a:extLst>
                <a:ext uri="{FF2B5EF4-FFF2-40B4-BE49-F238E27FC236}">
                  <a16:creationId xmlns:a16="http://schemas.microsoft.com/office/drawing/2014/main" id="{FF82399A-1631-41CB-9BBC-B611EBF61D98}"/>
                </a:ext>
              </a:extLst>
            </p:cNvPr>
            <p:cNvCxnSpPr/>
            <p:nvPr/>
          </p:nvCxnSpPr>
          <p:spPr>
            <a:xfrm>
              <a:off x="9588997" y="3799174"/>
              <a:ext cx="1" cy="154901"/>
            </a:xfrm>
            <a:prstGeom prst="line">
              <a:avLst/>
            </a:prstGeom>
            <a:ln w="3175">
              <a:solidFill>
                <a:schemeClr val="accent3"/>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16" name="Rechte verbindingslijn 115">
              <a:extLst>
                <a:ext uri="{FF2B5EF4-FFF2-40B4-BE49-F238E27FC236}">
                  <a16:creationId xmlns:a16="http://schemas.microsoft.com/office/drawing/2014/main" id="{79E3E073-51C4-454B-84C7-CF7AB24079BF}"/>
                </a:ext>
              </a:extLst>
            </p:cNvPr>
            <p:cNvCxnSpPr/>
            <p:nvPr/>
          </p:nvCxnSpPr>
          <p:spPr>
            <a:xfrm>
              <a:off x="10061012" y="3799174"/>
              <a:ext cx="1" cy="154901"/>
            </a:xfrm>
            <a:prstGeom prst="line">
              <a:avLst/>
            </a:prstGeom>
            <a:ln w="3175">
              <a:solidFill>
                <a:schemeClr val="accent3"/>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17" name="Rechte verbindingslijn 116">
              <a:extLst>
                <a:ext uri="{FF2B5EF4-FFF2-40B4-BE49-F238E27FC236}">
                  <a16:creationId xmlns:a16="http://schemas.microsoft.com/office/drawing/2014/main" id="{A51A760C-628D-4AD1-B6DC-B3D3825810C7}"/>
                </a:ext>
              </a:extLst>
            </p:cNvPr>
            <p:cNvCxnSpPr/>
            <p:nvPr/>
          </p:nvCxnSpPr>
          <p:spPr>
            <a:xfrm>
              <a:off x="10533027" y="3799174"/>
              <a:ext cx="1" cy="154901"/>
            </a:xfrm>
            <a:prstGeom prst="line">
              <a:avLst/>
            </a:prstGeom>
            <a:ln w="3175">
              <a:solidFill>
                <a:schemeClr val="accent3"/>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18" name="Rechte verbindingslijn 117">
              <a:extLst>
                <a:ext uri="{FF2B5EF4-FFF2-40B4-BE49-F238E27FC236}">
                  <a16:creationId xmlns:a16="http://schemas.microsoft.com/office/drawing/2014/main" id="{AE15CF89-E156-47A3-867F-7956CC69EA97}"/>
                </a:ext>
              </a:extLst>
            </p:cNvPr>
            <p:cNvCxnSpPr/>
            <p:nvPr/>
          </p:nvCxnSpPr>
          <p:spPr>
            <a:xfrm>
              <a:off x="11005042" y="3799174"/>
              <a:ext cx="1" cy="154901"/>
            </a:xfrm>
            <a:prstGeom prst="line">
              <a:avLst/>
            </a:prstGeom>
            <a:ln w="3175">
              <a:solidFill>
                <a:schemeClr val="accent3"/>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19" name="Rechte verbindingslijn 118">
              <a:extLst>
                <a:ext uri="{FF2B5EF4-FFF2-40B4-BE49-F238E27FC236}">
                  <a16:creationId xmlns:a16="http://schemas.microsoft.com/office/drawing/2014/main" id="{C3694648-29A4-449C-8E57-9D5FEC179DAE}"/>
                </a:ext>
              </a:extLst>
            </p:cNvPr>
            <p:cNvCxnSpPr/>
            <p:nvPr/>
          </p:nvCxnSpPr>
          <p:spPr>
            <a:xfrm>
              <a:off x="11477057" y="3799174"/>
              <a:ext cx="1" cy="154901"/>
            </a:xfrm>
            <a:prstGeom prst="line">
              <a:avLst/>
            </a:prstGeom>
            <a:ln w="3175">
              <a:solidFill>
                <a:schemeClr val="accent3"/>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grpSp>
      <p:sp>
        <p:nvSpPr>
          <p:cNvPr id="121" name="Tijdelijke aanduiding voor tekst 9">
            <a:extLst>
              <a:ext uri="{FF2B5EF4-FFF2-40B4-BE49-F238E27FC236}">
                <a16:creationId xmlns:a16="http://schemas.microsoft.com/office/drawing/2014/main" id="{021ACA3B-4B86-40D2-8567-D04EE3B2C660}"/>
              </a:ext>
            </a:extLst>
          </p:cNvPr>
          <p:cNvSpPr>
            <a:spLocks noGrp="1"/>
          </p:cNvSpPr>
          <p:nvPr>
            <p:ph type="body" sz="quarter" idx="13" hasCustomPrompt="1"/>
          </p:nvPr>
        </p:nvSpPr>
        <p:spPr>
          <a:xfrm>
            <a:off x="628651" y="931163"/>
            <a:ext cx="7886699" cy="348478"/>
          </a:xfrm>
        </p:spPr>
        <p:txBody>
          <a:bodyPr anchor="ctr"/>
          <a:lstStyle>
            <a:lvl1pPr>
              <a:defRPr sz="1800" b="1" cap="all" baseline="0">
                <a:solidFill>
                  <a:schemeClr val="accent6"/>
                </a:solidFill>
              </a:defRPr>
            </a:lvl1pPr>
          </a:lstStyle>
          <a:p>
            <a:pPr lvl="0"/>
            <a:r>
              <a:rPr lang="nl-BE" dirty="0"/>
              <a:t>TUSSENTITEL</a:t>
            </a:r>
          </a:p>
        </p:txBody>
      </p:sp>
      <p:sp>
        <p:nvSpPr>
          <p:cNvPr id="62" name="Tijdelijke aanduiding voor tekst 3">
            <a:extLst>
              <a:ext uri="{FF2B5EF4-FFF2-40B4-BE49-F238E27FC236}">
                <a16:creationId xmlns:a16="http://schemas.microsoft.com/office/drawing/2014/main" id="{A29ABC88-0EF8-450F-913F-EB585B8B3662}"/>
              </a:ext>
            </a:extLst>
          </p:cNvPr>
          <p:cNvSpPr>
            <a:spLocks noGrp="1"/>
          </p:cNvSpPr>
          <p:nvPr>
            <p:ph type="body" sz="quarter" idx="87" hasCustomPrompt="1"/>
          </p:nvPr>
        </p:nvSpPr>
        <p:spPr>
          <a:xfrm>
            <a:off x="804358" y="4414567"/>
            <a:ext cx="1345406" cy="421481"/>
          </a:xfrm>
          <a:prstGeom prst="borderCallout1">
            <a:avLst>
              <a:gd name="adj1" fmla="val -9224"/>
              <a:gd name="adj2" fmla="val 50147"/>
              <a:gd name="adj3" fmla="val -178687"/>
              <a:gd name="adj4" fmla="val 50194"/>
            </a:avLst>
          </a:prstGeom>
          <a:solidFill>
            <a:schemeClr val="accent4"/>
          </a:solidFill>
          <a:ln w="25400">
            <a:solidFill>
              <a:schemeClr val="accent4"/>
            </a:solidFill>
            <a:tailEnd type="triangle" w="lg" len="lg"/>
          </a:ln>
        </p:spPr>
        <p:txBody>
          <a:bodyPr tIns="36000" rtlCol="0" anchor="t"/>
          <a:lstStyle>
            <a:lvl1pPr marL="0" indent="0" algn="ctr">
              <a:buNone/>
              <a:defRPr sz="1200">
                <a:solidFill>
                  <a:schemeClr val="bg1"/>
                </a:solidFill>
              </a:defRPr>
            </a:lvl1pPr>
          </a:lstStyle>
          <a:p>
            <a:pPr lvl="0" rtl="0"/>
            <a:r>
              <a:rPr lang="nl-NL" noProof="0" dirty="0"/>
              <a:t>Titel item lijn</a:t>
            </a:r>
          </a:p>
        </p:txBody>
      </p:sp>
      <p:sp>
        <p:nvSpPr>
          <p:cNvPr id="91" name="Tijdelijke aanduiding voor tekst 3">
            <a:extLst>
              <a:ext uri="{FF2B5EF4-FFF2-40B4-BE49-F238E27FC236}">
                <a16:creationId xmlns:a16="http://schemas.microsoft.com/office/drawing/2014/main" id="{980FF19F-4C66-40E4-9BAA-A6D847054D7B}"/>
              </a:ext>
            </a:extLst>
          </p:cNvPr>
          <p:cNvSpPr>
            <a:spLocks noGrp="1"/>
          </p:cNvSpPr>
          <p:nvPr>
            <p:ph type="body" sz="quarter" idx="88" hasCustomPrompt="1"/>
          </p:nvPr>
        </p:nvSpPr>
        <p:spPr>
          <a:xfrm>
            <a:off x="1923304" y="2469615"/>
            <a:ext cx="1345406" cy="421481"/>
          </a:xfrm>
          <a:prstGeom prst="borderCallout1">
            <a:avLst>
              <a:gd name="adj1" fmla="val 109419"/>
              <a:gd name="adj2" fmla="val 49881"/>
              <a:gd name="adj3" fmla="val 164534"/>
              <a:gd name="adj4" fmla="val 49664"/>
            </a:avLst>
          </a:prstGeom>
          <a:solidFill>
            <a:schemeClr val="accent4"/>
          </a:solidFill>
          <a:ln w="25400">
            <a:solidFill>
              <a:schemeClr val="accent4"/>
            </a:solidFill>
            <a:tailEnd type="triangle" w="lg" len="lg"/>
          </a:ln>
        </p:spPr>
        <p:txBody>
          <a:bodyPr tIns="36000" rtlCol="0" anchor="t"/>
          <a:lstStyle>
            <a:lvl1pPr marL="0" indent="0" algn="ctr">
              <a:buNone/>
              <a:defRPr sz="1200">
                <a:solidFill>
                  <a:schemeClr val="bg1"/>
                </a:solidFill>
              </a:defRPr>
            </a:lvl1pPr>
          </a:lstStyle>
          <a:p>
            <a:pPr lvl="0" rtl="0"/>
            <a:r>
              <a:rPr lang="nl-NL" noProof="0" dirty="0"/>
              <a:t>Titel item lijn</a:t>
            </a:r>
          </a:p>
        </p:txBody>
      </p:sp>
      <p:sp>
        <p:nvSpPr>
          <p:cNvPr id="120" name="Tijdelijke aanduiding voor tekst 3">
            <a:extLst>
              <a:ext uri="{FF2B5EF4-FFF2-40B4-BE49-F238E27FC236}">
                <a16:creationId xmlns:a16="http://schemas.microsoft.com/office/drawing/2014/main" id="{7EEEFEA1-DAC9-4EED-AF30-852F5B046843}"/>
              </a:ext>
            </a:extLst>
          </p:cNvPr>
          <p:cNvSpPr>
            <a:spLocks noGrp="1"/>
          </p:cNvSpPr>
          <p:nvPr>
            <p:ph type="body" sz="quarter" idx="90" hasCustomPrompt="1"/>
          </p:nvPr>
        </p:nvSpPr>
        <p:spPr>
          <a:xfrm>
            <a:off x="3046452" y="1483437"/>
            <a:ext cx="1345406" cy="421481"/>
          </a:xfrm>
          <a:prstGeom prst="borderCallout1">
            <a:avLst>
              <a:gd name="adj1" fmla="val 109419"/>
              <a:gd name="adj2" fmla="val 49881"/>
              <a:gd name="adj3" fmla="val 398432"/>
              <a:gd name="adj4" fmla="val 49929"/>
            </a:avLst>
          </a:prstGeom>
          <a:solidFill>
            <a:schemeClr val="accent4"/>
          </a:solidFill>
          <a:ln w="25400">
            <a:solidFill>
              <a:schemeClr val="accent4"/>
            </a:solidFill>
            <a:tailEnd type="triangle" w="lg" len="lg"/>
          </a:ln>
        </p:spPr>
        <p:txBody>
          <a:bodyPr tIns="36000" rtlCol="0" anchor="t"/>
          <a:lstStyle>
            <a:lvl1pPr marL="0" indent="0" algn="ctr">
              <a:buNone/>
              <a:defRPr sz="1200">
                <a:solidFill>
                  <a:schemeClr val="bg1"/>
                </a:solidFill>
              </a:defRPr>
            </a:lvl1pPr>
          </a:lstStyle>
          <a:p>
            <a:pPr lvl="0" rtl="0"/>
            <a:r>
              <a:rPr lang="nl-NL" noProof="0" dirty="0"/>
              <a:t>Titel item lijn</a:t>
            </a:r>
          </a:p>
        </p:txBody>
      </p:sp>
      <p:sp>
        <p:nvSpPr>
          <p:cNvPr id="122" name="Tijdelijke aanduiding voor tekst 3">
            <a:extLst>
              <a:ext uri="{FF2B5EF4-FFF2-40B4-BE49-F238E27FC236}">
                <a16:creationId xmlns:a16="http://schemas.microsoft.com/office/drawing/2014/main" id="{357B9E2D-A6B3-4383-9982-B14737BD23BD}"/>
              </a:ext>
            </a:extLst>
          </p:cNvPr>
          <p:cNvSpPr>
            <a:spLocks noGrp="1"/>
          </p:cNvSpPr>
          <p:nvPr>
            <p:ph type="body" sz="quarter" idx="91" hasCustomPrompt="1"/>
          </p:nvPr>
        </p:nvSpPr>
        <p:spPr>
          <a:xfrm>
            <a:off x="1923304" y="3914596"/>
            <a:ext cx="1345406" cy="421481"/>
          </a:xfrm>
          <a:prstGeom prst="borderCallout1">
            <a:avLst>
              <a:gd name="adj1" fmla="val -9224"/>
              <a:gd name="adj2" fmla="val 50147"/>
              <a:gd name="adj3" fmla="val -59195"/>
              <a:gd name="adj4" fmla="val 50194"/>
            </a:avLst>
          </a:prstGeom>
          <a:solidFill>
            <a:schemeClr val="accent4"/>
          </a:solidFill>
          <a:ln w="25400">
            <a:solidFill>
              <a:schemeClr val="accent4"/>
            </a:solidFill>
            <a:tailEnd type="triangle" w="lg" len="lg"/>
          </a:ln>
        </p:spPr>
        <p:txBody>
          <a:bodyPr tIns="36000" rtlCol="0" anchor="t"/>
          <a:lstStyle>
            <a:lvl1pPr marL="0" indent="0" algn="ctr">
              <a:buNone/>
              <a:defRPr sz="1200">
                <a:solidFill>
                  <a:schemeClr val="bg1"/>
                </a:solidFill>
              </a:defRPr>
            </a:lvl1pPr>
          </a:lstStyle>
          <a:p>
            <a:pPr lvl="0" rtl="0"/>
            <a:r>
              <a:rPr lang="nl-NL" noProof="0" dirty="0"/>
              <a:t>Titel item lijn</a:t>
            </a:r>
          </a:p>
        </p:txBody>
      </p:sp>
    </p:spTree>
    <p:extLst>
      <p:ext uri="{BB962C8B-B14F-4D97-AF65-F5344CB8AC3E}">
        <p14:creationId xmlns:p14="http://schemas.microsoft.com/office/powerpoint/2010/main" val="25227164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Stappen_01">
    <p:spTree>
      <p:nvGrpSpPr>
        <p:cNvPr id="1" name=""/>
        <p:cNvGrpSpPr/>
        <p:nvPr/>
      </p:nvGrpSpPr>
      <p:grpSpPr>
        <a:xfrm>
          <a:off x="0" y="0"/>
          <a:ext cx="0" cy="0"/>
          <a:chOff x="0" y="0"/>
          <a:chExt cx="0" cy="0"/>
        </a:xfrm>
      </p:grpSpPr>
      <p:pic>
        <p:nvPicPr>
          <p:cNvPr id="10" name="image1.png">
            <a:extLst>
              <a:ext uri="{FF2B5EF4-FFF2-40B4-BE49-F238E27FC236}">
                <a16:creationId xmlns:a16="http://schemas.microsoft.com/office/drawing/2014/main" id="{DB962CC7-22F4-4B97-8F7A-432C84F78205}"/>
              </a:ext>
            </a:extLst>
          </p:cNvPr>
          <p:cNvPicPr/>
          <p:nvPr userDrawn="1"/>
        </p:nvPicPr>
        <p:blipFill>
          <a:blip r:embed="rId2">
            <a:duotone>
              <a:schemeClr val="bg2">
                <a:shade val="45000"/>
                <a:satMod val="135000"/>
              </a:schemeClr>
              <a:prstClr val="white"/>
            </a:duotone>
          </a:blip>
          <a:srcRect l="763" t="1399" r="6439" b="3435"/>
          <a:stretch>
            <a:fillRect/>
          </a:stretch>
        </p:blipFill>
        <p:spPr>
          <a:xfrm>
            <a:off x="1" y="-23263"/>
            <a:ext cx="9143999" cy="5143501"/>
          </a:xfrm>
          <a:prstGeom prst="rect">
            <a:avLst/>
          </a:prstGeom>
          <a:ln w="12700">
            <a:miter lim="400000"/>
          </a:ln>
        </p:spPr>
      </p:pic>
      <p:sp>
        <p:nvSpPr>
          <p:cNvPr id="5" name="Tijdelijke aanduiding voor voettekst 4">
            <a:extLst>
              <a:ext uri="{FF2B5EF4-FFF2-40B4-BE49-F238E27FC236}">
                <a16:creationId xmlns:a16="http://schemas.microsoft.com/office/drawing/2014/main" id="{84EBF8E1-91F2-4E4B-AF7C-1A2084AB5621}"/>
              </a:ext>
            </a:extLst>
          </p:cNvPr>
          <p:cNvSpPr>
            <a:spLocks noGrp="1"/>
          </p:cNvSpPr>
          <p:nvPr>
            <p:ph type="ftr" sz="quarter" idx="11"/>
          </p:nvPr>
        </p:nvSpPr>
        <p:spPr/>
        <p:txBody>
          <a:bodyPr/>
          <a:lstStyle/>
          <a:p>
            <a:r>
              <a:rPr lang="nl-BE" dirty="0"/>
              <a:t>Digitaal Vlaanderen \</a:t>
            </a:r>
          </a:p>
        </p:txBody>
      </p:sp>
      <p:sp>
        <p:nvSpPr>
          <p:cNvPr id="6" name="Tijdelijke aanduiding voor dianummer 5">
            <a:extLst>
              <a:ext uri="{FF2B5EF4-FFF2-40B4-BE49-F238E27FC236}">
                <a16:creationId xmlns:a16="http://schemas.microsoft.com/office/drawing/2014/main" id="{BEA04B5B-B226-4E77-B512-C407B06E7AB3}"/>
              </a:ext>
            </a:extLst>
          </p:cNvPr>
          <p:cNvSpPr>
            <a:spLocks noGrp="1"/>
          </p:cNvSpPr>
          <p:nvPr>
            <p:ph type="sldNum" sz="quarter" idx="12"/>
          </p:nvPr>
        </p:nvSpPr>
        <p:spPr/>
        <p:txBody>
          <a:bodyPr/>
          <a:lstStyle/>
          <a:p>
            <a:fld id="{1EABE038-A425-4CC0-917A-1DC3ED725B2E}" type="slidenum">
              <a:rPr lang="nl-BE" smtClean="0"/>
              <a:t>‹nr.›</a:t>
            </a:fld>
            <a:endParaRPr lang="nl-BE"/>
          </a:p>
        </p:txBody>
      </p:sp>
      <p:sp>
        <p:nvSpPr>
          <p:cNvPr id="11" name="Titel 1">
            <a:extLst>
              <a:ext uri="{FF2B5EF4-FFF2-40B4-BE49-F238E27FC236}">
                <a16:creationId xmlns:a16="http://schemas.microsoft.com/office/drawing/2014/main" id="{05C4B4E7-29A5-4D21-BAB1-4903AD7D4499}"/>
              </a:ext>
            </a:extLst>
          </p:cNvPr>
          <p:cNvSpPr>
            <a:spLocks noGrp="1"/>
          </p:cNvSpPr>
          <p:nvPr>
            <p:ph type="title" hasCustomPrompt="1"/>
          </p:nvPr>
        </p:nvSpPr>
        <p:spPr>
          <a:xfrm>
            <a:off x="628650" y="273844"/>
            <a:ext cx="7886700" cy="527633"/>
          </a:xfrm>
          <a:prstGeom prst="rect">
            <a:avLst/>
          </a:prstGeom>
        </p:spPr>
        <p:txBody>
          <a:bodyPr/>
          <a:lstStyle>
            <a:lvl1pPr>
              <a:defRPr/>
            </a:lvl1pPr>
          </a:lstStyle>
          <a:p>
            <a:r>
              <a:rPr lang="nl-NL" dirty="0"/>
              <a:t>Hoofdtitel</a:t>
            </a:r>
            <a:endParaRPr lang="nl-BE" dirty="0"/>
          </a:p>
        </p:txBody>
      </p:sp>
      <p:sp>
        <p:nvSpPr>
          <p:cNvPr id="16" name="Tijdelijke aanduiding voor afbeelding 4">
            <a:extLst>
              <a:ext uri="{FF2B5EF4-FFF2-40B4-BE49-F238E27FC236}">
                <a16:creationId xmlns:a16="http://schemas.microsoft.com/office/drawing/2014/main" id="{B8CE9CF7-7108-4FD5-B262-BF0DA45AB0E1}"/>
              </a:ext>
            </a:extLst>
          </p:cNvPr>
          <p:cNvSpPr>
            <a:spLocks noGrp="1"/>
          </p:cNvSpPr>
          <p:nvPr>
            <p:ph type="pic" sz="quarter" idx="10" hasCustomPrompt="1"/>
          </p:nvPr>
        </p:nvSpPr>
        <p:spPr>
          <a:xfrm>
            <a:off x="600206" y="1839763"/>
            <a:ext cx="1808162" cy="2034494"/>
          </a:xfrm>
          <a:ln w="12700">
            <a:noFill/>
          </a:ln>
        </p:spPr>
        <p:txBody>
          <a:bodyPr/>
          <a:lstStyle>
            <a:lvl1pPr marL="0" marR="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sz="1200">
                <a:solidFill>
                  <a:schemeClr val="accent4">
                    <a:lumMod val="60000"/>
                    <a:lumOff val="40000"/>
                  </a:schemeClr>
                </a:solidFill>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err="1"/>
              <a:t>Klik</a:t>
            </a:r>
            <a:r>
              <a:rPr lang="en-US" dirty="0"/>
              <a:t> op </a:t>
            </a:r>
            <a:r>
              <a:rPr lang="en-US" dirty="0" err="1"/>
              <a:t>icoon</a:t>
            </a:r>
            <a:r>
              <a:rPr lang="en-US" dirty="0"/>
              <a:t> </a:t>
            </a:r>
            <a:r>
              <a:rPr lang="en-US" dirty="0" err="1"/>
              <a:t>voor</a:t>
            </a:r>
            <a:r>
              <a:rPr lang="en-US" dirty="0"/>
              <a:t> </a:t>
            </a:r>
            <a:r>
              <a:rPr lang="en-US" dirty="0" err="1"/>
              <a:t>foto</a:t>
            </a:r>
            <a:r>
              <a:rPr lang="en-US" dirty="0"/>
              <a:t> (min </a:t>
            </a:r>
            <a:r>
              <a:rPr lang="nl-BE" dirty="0"/>
              <a:t>resolutie </a:t>
            </a:r>
            <a:r>
              <a:rPr lang="en-US" dirty="0"/>
              <a:t>72 DPI</a:t>
            </a:r>
            <a:r>
              <a:rPr lang="nl-BE" dirty="0"/>
              <a:t>)</a:t>
            </a:r>
          </a:p>
        </p:txBody>
      </p:sp>
      <p:sp>
        <p:nvSpPr>
          <p:cNvPr id="17" name="Tijdelijke aanduiding voor tekst 12">
            <a:extLst>
              <a:ext uri="{FF2B5EF4-FFF2-40B4-BE49-F238E27FC236}">
                <a16:creationId xmlns:a16="http://schemas.microsoft.com/office/drawing/2014/main" id="{E6C7248D-8CF0-4282-A4F6-037171CC5E75}"/>
              </a:ext>
            </a:extLst>
          </p:cNvPr>
          <p:cNvSpPr>
            <a:spLocks noGrp="1"/>
          </p:cNvSpPr>
          <p:nvPr>
            <p:ph type="body" sz="quarter" idx="13" hasCustomPrompt="1"/>
          </p:nvPr>
        </p:nvSpPr>
        <p:spPr>
          <a:xfrm>
            <a:off x="600206" y="4002843"/>
            <a:ext cx="1808162" cy="547675"/>
          </a:xfrm>
          <a:solidFill>
            <a:schemeClr val="accent1"/>
          </a:solidFill>
        </p:spPr>
        <p:txBody>
          <a:bodyPr>
            <a:normAutofit/>
          </a:bodyPr>
          <a:lstStyle>
            <a:lvl1pPr algn="ctr">
              <a:defRPr sz="1200"/>
            </a:lvl1pPr>
          </a:lstStyle>
          <a:p>
            <a:pPr lvl="0"/>
            <a:r>
              <a:rPr lang="nl-NL" dirty="0"/>
              <a:t>Beschrijving</a:t>
            </a:r>
          </a:p>
        </p:txBody>
      </p:sp>
      <p:sp>
        <p:nvSpPr>
          <p:cNvPr id="18" name="Tijdelijke aanduiding voor tekst 14">
            <a:extLst>
              <a:ext uri="{FF2B5EF4-FFF2-40B4-BE49-F238E27FC236}">
                <a16:creationId xmlns:a16="http://schemas.microsoft.com/office/drawing/2014/main" id="{8423D5C9-344D-4A8C-BEFD-E77AFB4F00C6}"/>
              </a:ext>
            </a:extLst>
          </p:cNvPr>
          <p:cNvSpPr>
            <a:spLocks noGrp="1"/>
          </p:cNvSpPr>
          <p:nvPr>
            <p:ph type="body" sz="quarter" idx="14" hasCustomPrompt="1"/>
          </p:nvPr>
        </p:nvSpPr>
        <p:spPr>
          <a:xfrm>
            <a:off x="600206" y="1515687"/>
            <a:ext cx="1808163" cy="324075"/>
          </a:xfrm>
        </p:spPr>
        <p:txBody>
          <a:bodyPr>
            <a:normAutofit/>
          </a:bodyPr>
          <a:lstStyle>
            <a:lvl1pPr algn="ctr">
              <a:defRPr sz="1500" b="1">
                <a:solidFill>
                  <a:schemeClr val="accent4"/>
                </a:solidFill>
              </a:defRPr>
            </a:lvl1pPr>
            <a:lvl2pPr marL="287993" indent="0">
              <a:buNone/>
              <a:defRPr/>
            </a:lvl2pPr>
          </a:lstStyle>
          <a:p>
            <a:pPr lvl="0"/>
            <a:r>
              <a:rPr lang="nl-NL" dirty="0"/>
              <a:t>Titel</a:t>
            </a:r>
          </a:p>
        </p:txBody>
      </p:sp>
      <p:sp>
        <p:nvSpPr>
          <p:cNvPr id="19" name="Tijdelijke aanduiding voor afbeelding 4">
            <a:extLst>
              <a:ext uri="{FF2B5EF4-FFF2-40B4-BE49-F238E27FC236}">
                <a16:creationId xmlns:a16="http://schemas.microsoft.com/office/drawing/2014/main" id="{E19C59EC-55A7-46F2-9BBA-3CBA70A948CA}"/>
              </a:ext>
            </a:extLst>
          </p:cNvPr>
          <p:cNvSpPr>
            <a:spLocks noGrp="1"/>
          </p:cNvSpPr>
          <p:nvPr>
            <p:ph type="pic" sz="quarter" idx="15" hasCustomPrompt="1"/>
          </p:nvPr>
        </p:nvSpPr>
        <p:spPr>
          <a:xfrm>
            <a:off x="2689406" y="1839763"/>
            <a:ext cx="1808162" cy="2034494"/>
          </a:xfrm>
          <a:ln w="12700" cap="sq">
            <a:noFill/>
            <a:round/>
          </a:ln>
        </p:spPr>
        <p:txBody>
          <a:bodyPr/>
          <a:lstStyle>
            <a:lvl1pPr marL="0" marR="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sz="1200">
                <a:solidFill>
                  <a:schemeClr val="accent4">
                    <a:lumMod val="60000"/>
                    <a:lumOff val="40000"/>
                  </a:schemeClr>
                </a:solidFill>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err="1"/>
              <a:t>Klik</a:t>
            </a:r>
            <a:r>
              <a:rPr lang="en-US" dirty="0"/>
              <a:t> op </a:t>
            </a:r>
            <a:r>
              <a:rPr lang="en-US" dirty="0" err="1"/>
              <a:t>icoon</a:t>
            </a:r>
            <a:r>
              <a:rPr lang="en-US" dirty="0"/>
              <a:t> </a:t>
            </a:r>
            <a:r>
              <a:rPr lang="en-US" dirty="0" err="1"/>
              <a:t>voor</a:t>
            </a:r>
            <a:r>
              <a:rPr lang="en-US" dirty="0"/>
              <a:t> </a:t>
            </a:r>
            <a:r>
              <a:rPr lang="en-US" dirty="0" err="1"/>
              <a:t>foto</a:t>
            </a:r>
            <a:r>
              <a:rPr lang="en-US" dirty="0"/>
              <a:t> (min </a:t>
            </a:r>
            <a:r>
              <a:rPr lang="nl-BE" dirty="0"/>
              <a:t>resolutie </a:t>
            </a:r>
            <a:r>
              <a:rPr lang="en-US" dirty="0"/>
              <a:t>72 DPI</a:t>
            </a:r>
            <a:r>
              <a:rPr lang="nl-BE" dirty="0"/>
              <a:t>)</a:t>
            </a:r>
          </a:p>
        </p:txBody>
      </p:sp>
      <p:sp>
        <p:nvSpPr>
          <p:cNvPr id="20" name="Tijdelijke aanduiding voor tekst 12">
            <a:extLst>
              <a:ext uri="{FF2B5EF4-FFF2-40B4-BE49-F238E27FC236}">
                <a16:creationId xmlns:a16="http://schemas.microsoft.com/office/drawing/2014/main" id="{8E50422C-46C0-4060-AE2B-C2875FD9FD22}"/>
              </a:ext>
            </a:extLst>
          </p:cNvPr>
          <p:cNvSpPr>
            <a:spLocks noGrp="1"/>
          </p:cNvSpPr>
          <p:nvPr>
            <p:ph type="body" sz="quarter" idx="16" hasCustomPrompt="1"/>
          </p:nvPr>
        </p:nvSpPr>
        <p:spPr>
          <a:xfrm>
            <a:off x="2689406" y="4002843"/>
            <a:ext cx="1808162" cy="547675"/>
          </a:xfrm>
          <a:solidFill>
            <a:schemeClr val="accent1"/>
          </a:solidFill>
        </p:spPr>
        <p:txBody>
          <a:bodyPr>
            <a:normAutofit/>
          </a:bodyPr>
          <a:lstStyle>
            <a:lvl1pPr algn="ctr">
              <a:defRPr sz="1200"/>
            </a:lvl1pPr>
          </a:lstStyle>
          <a:p>
            <a:pPr lvl="0"/>
            <a:r>
              <a:rPr lang="nl-NL" dirty="0"/>
              <a:t>Beschrijving</a:t>
            </a:r>
          </a:p>
        </p:txBody>
      </p:sp>
      <p:sp>
        <p:nvSpPr>
          <p:cNvPr id="21" name="Tijdelijke aanduiding voor tekst 14">
            <a:extLst>
              <a:ext uri="{FF2B5EF4-FFF2-40B4-BE49-F238E27FC236}">
                <a16:creationId xmlns:a16="http://schemas.microsoft.com/office/drawing/2014/main" id="{97A0DC2F-301A-4571-AC89-D1D43F777DF1}"/>
              </a:ext>
            </a:extLst>
          </p:cNvPr>
          <p:cNvSpPr>
            <a:spLocks noGrp="1"/>
          </p:cNvSpPr>
          <p:nvPr>
            <p:ph type="body" sz="quarter" idx="17" hasCustomPrompt="1"/>
          </p:nvPr>
        </p:nvSpPr>
        <p:spPr>
          <a:xfrm>
            <a:off x="2689406" y="1515687"/>
            <a:ext cx="1808163" cy="324075"/>
          </a:xfrm>
        </p:spPr>
        <p:txBody>
          <a:bodyPr/>
          <a:lstStyle>
            <a:lvl1pPr algn="ctr">
              <a:defRPr sz="1500" b="1">
                <a:solidFill>
                  <a:schemeClr val="accent4"/>
                </a:solidFill>
              </a:defRPr>
            </a:lvl1pPr>
            <a:lvl2pPr marL="287993" indent="0">
              <a:buNone/>
              <a:defRPr/>
            </a:lvl2pPr>
          </a:lstStyle>
          <a:p>
            <a:pPr lvl="0"/>
            <a:r>
              <a:rPr lang="nl-NL" dirty="0"/>
              <a:t>Titel</a:t>
            </a:r>
          </a:p>
        </p:txBody>
      </p:sp>
      <p:sp>
        <p:nvSpPr>
          <p:cNvPr id="22" name="Tijdelijke aanduiding voor afbeelding 4">
            <a:extLst>
              <a:ext uri="{FF2B5EF4-FFF2-40B4-BE49-F238E27FC236}">
                <a16:creationId xmlns:a16="http://schemas.microsoft.com/office/drawing/2014/main" id="{7334CCB8-0687-4DCF-8FC6-27A90E27A084}"/>
              </a:ext>
            </a:extLst>
          </p:cNvPr>
          <p:cNvSpPr>
            <a:spLocks noGrp="1"/>
          </p:cNvSpPr>
          <p:nvPr>
            <p:ph type="pic" sz="quarter" idx="18" hasCustomPrompt="1"/>
          </p:nvPr>
        </p:nvSpPr>
        <p:spPr>
          <a:xfrm>
            <a:off x="4778605" y="1839763"/>
            <a:ext cx="1808162" cy="2034494"/>
          </a:xfrm>
          <a:ln w="12700">
            <a:noFill/>
          </a:ln>
        </p:spPr>
        <p:txBody>
          <a:bodyPr/>
          <a:lstStyle>
            <a:lvl1pPr marL="0" marR="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sz="1200">
                <a:solidFill>
                  <a:schemeClr val="accent4">
                    <a:lumMod val="60000"/>
                    <a:lumOff val="40000"/>
                  </a:schemeClr>
                </a:solidFill>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err="1"/>
              <a:t>Klik</a:t>
            </a:r>
            <a:r>
              <a:rPr lang="en-US" dirty="0"/>
              <a:t> op </a:t>
            </a:r>
            <a:r>
              <a:rPr lang="en-US" dirty="0" err="1"/>
              <a:t>icoon</a:t>
            </a:r>
            <a:r>
              <a:rPr lang="en-US" dirty="0"/>
              <a:t> </a:t>
            </a:r>
            <a:r>
              <a:rPr lang="en-US" dirty="0" err="1"/>
              <a:t>voor</a:t>
            </a:r>
            <a:r>
              <a:rPr lang="en-US" dirty="0"/>
              <a:t> </a:t>
            </a:r>
            <a:r>
              <a:rPr lang="en-US" dirty="0" err="1"/>
              <a:t>foto</a:t>
            </a:r>
            <a:r>
              <a:rPr lang="en-US" dirty="0"/>
              <a:t> (min </a:t>
            </a:r>
            <a:r>
              <a:rPr lang="nl-BE" dirty="0"/>
              <a:t>resolutie </a:t>
            </a:r>
            <a:r>
              <a:rPr lang="en-US" dirty="0"/>
              <a:t>72 DPI</a:t>
            </a:r>
            <a:r>
              <a:rPr lang="nl-BE" dirty="0"/>
              <a:t>)</a:t>
            </a:r>
          </a:p>
        </p:txBody>
      </p:sp>
      <p:sp>
        <p:nvSpPr>
          <p:cNvPr id="23" name="Tijdelijke aanduiding voor tekst 12">
            <a:extLst>
              <a:ext uri="{FF2B5EF4-FFF2-40B4-BE49-F238E27FC236}">
                <a16:creationId xmlns:a16="http://schemas.microsoft.com/office/drawing/2014/main" id="{534159E6-F05A-447A-AC89-843C29DDC490}"/>
              </a:ext>
            </a:extLst>
          </p:cNvPr>
          <p:cNvSpPr>
            <a:spLocks noGrp="1"/>
          </p:cNvSpPr>
          <p:nvPr>
            <p:ph type="body" sz="quarter" idx="19" hasCustomPrompt="1"/>
          </p:nvPr>
        </p:nvSpPr>
        <p:spPr>
          <a:xfrm>
            <a:off x="4778605" y="4002843"/>
            <a:ext cx="1808162" cy="547675"/>
          </a:xfrm>
          <a:solidFill>
            <a:schemeClr val="accent1"/>
          </a:solidFill>
        </p:spPr>
        <p:txBody>
          <a:bodyPr>
            <a:normAutofit/>
          </a:bodyPr>
          <a:lstStyle>
            <a:lvl1pPr algn="ctr">
              <a:defRPr sz="1200"/>
            </a:lvl1pPr>
          </a:lstStyle>
          <a:p>
            <a:pPr lvl="0"/>
            <a:r>
              <a:rPr lang="nl-NL" dirty="0"/>
              <a:t>Beschrijving</a:t>
            </a:r>
          </a:p>
        </p:txBody>
      </p:sp>
      <p:sp>
        <p:nvSpPr>
          <p:cNvPr id="24" name="Tijdelijke aanduiding voor tekst 14">
            <a:extLst>
              <a:ext uri="{FF2B5EF4-FFF2-40B4-BE49-F238E27FC236}">
                <a16:creationId xmlns:a16="http://schemas.microsoft.com/office/drawing/2014/main" id="{92FFC08C-5508-4AFB-8601-62122951FB8E}"/>
              </a:ext>
            </a:extLst>
          </p:cNvPr>
          <p:cNvSpPr>
            <a:spLocks noGrp="1"/>
          </p:cNvSpPr>
          <p:nvPr>
            <p:ph type="body" sz="quarter" idx="20" hasCustomPrompt="1"/>
          </p:nvPr>
        </p:nvSpPr>
        <p:spPr>
          <a:xfrm>
            <a:off x="4778604" y="1515687"/>
            <a:ext cx="1808163" cy="324075"/>
          </a:xfrm>
        </p:spPr>
        <p:txBody>
          <a:bodyPr/>
          <a:lstStyle>
            <a:lvl1pPr algn="ctr">
              <a:defRPr sz="1500" b="1">
                <a:solidFill>
                  <a:schemeClr val="accent4"/>
                </a:solidFill>
              </a:defRPr>
            </a:lvl1pPr>
            <a:lvl2pPr marL="287993" indent="0">
              <a:buNone/>
              <a:defRPr/>
            </a:lvl2pPr>
          </a:lstStyle>
          <a:p>
            <a:pPr lvl="0"/>
            <a:r>
              <a:rPr lang="nl-NL" dirty="0"/>
              <a:t>Titel</a:t>
            </a:r>
          </a:p>
        </p:txBody>
      </p:sp>
      <p:sp>
        <p:nvSpPr>
          <p:cNvPr id="25" name="Tijdelijke aanduiding voor afbeelding 4">
            <a:extLst>
              <a:ext uri="{FF2B5EF4-FFF2-40B4-BE49-F238E27FC236}">
                <a16:creationId xmlns:a16="http://schemas.microsoft.com/office/drawing/2014/main" id="{73BD6EAF-136F-45CF-BAF7-EE9F1A9D0515}"/>
              </a:ext>
            </a:extLst>
          </p:cNvPr>
          <p:cNvSpPr>
            <a:spLocks noGrp="1"/>
          </p:cNvSpPr>
          <p:nvPr>
            <p:ph type="pic" sz="quarter" idx="21" hasCustomPrompt="1"/>
          </p:nvPr>
        </p:nvSpPr>
        <p:spPr>
          <a:xfrm>
            <a:off x="6867805" y="1839763"/>
            <a:ext cx="1808162" cy="2034494"/>
          </a:xfrm>
          <a:ln w="12700">
            <a:noFill/>
          </a:ln>
        </p:spPr>
        <p:txBody>
          <a:bodyPr/>
          <a:lstStyle>
            <a:lvl1pPr marL="0" marR="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sz="1200">
                <a:solidFill>
                  <a:schemeClr val="accent4">
                    <a:lumMod val="60000"/>
                    <a:lumOff val="40000"/>
                  </a:schemeClr>
                </a:solidFill>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err="1"/>
              <a:t>Klik</a:t>
            </a:r>
            <a:r>
              <a:rPr lang="en-US" dirty="0"/>
              <a:t> op </a:t>
            </a:r>
            <a:r>
              <a:rPr lang="en-US" dirty="0" err="1"/>
              <a:t>icoon</a:t>
            </a:r>
            <a:r>
              <a:rPr lang="en-US" dirty="0"/>
              <a:t> </a:t>
            </a:r>
            <a:r>
              <a:rPr lang="en-US" dirty="0" err="1"/>
              <a:t>voor</a:t>
            </a:r>
            <a:r>
              <a:rPr lang="en-US" dirty="0"/>
              <a:t> </a:t>
            </a:r>
            <a:r>
              <a:rPr lang="en-US" dirty="0" err="1"/>
              <a:t>foto</a:t>
            </a:r>
            <a:r>
              <a:rPr lang="en-US" dirty="0"/>
              <a:t> (min </a:t>
            </a:r>
            <a:r>
              <a:rPr lang="nl-BE" dirty="0"/>
              <a:t>resolutie </a:t>
            </a:r>
            <a:r>
              <a:rPr lang="en-US" dirty="0"/>
              <a:t>72 DPI</a:t>
            </a:r>
            <a:r>
              <a:rPr lang="nl-BE" dirty="0"/>
              <a:t>)</a:t>
            </a:r>
          </a:p>
        </p:txBody>
      </p:sp>
      <p:sp>
        <p:nvSpPr>
          <p:cNvPr id="26" name="Tijdelijke aanduiding voor tekst 12">
            <a:extLst>
              <a:ext uri="{FF2B5EF4-FFF2-40B4-BE49-F238E27FC236}">
                <a16:creationId xmlns:a16="http://schemas.microsoft.com/office/drawing/2014/main" id="{E4404208-F45F-4F80-B589-1ECB7E401065}"/>
              </a:ext>
            </a:extLst>
          </p:cNvPr>
          <p:cNvSpPr>
            <a:spLocks noGrp="1"/>
          </p:cNvSpPr>
          <p:nvPr>
            <p:ph type="body" sz="quarter" idx="22" hasCustomPrompt="1"/>
          </p:nvPr>
        </p:nvSpPr>
        <p:spPr>
          <a:xfrm>
            <a:off x="6867805" y="4002843"/>
            <a:ext cx="1808162" cy="547675"/>
          </a:xfrm>
          <a:solidFill>
            <a:schemeClr val="accent1"/>
          </a:solidFill>
        </p:spPr>
        <p:txBody>
          <a:bodyPr>
            <a:normAutofit/>
          </a:bodyPr>
          <a:lstStyle>
            <a:lvl1pPr algn="ctr">
              <a:defRPr sz="1200"/>
            </a:lvl1pPr>
          </a:lstStyle>
          <a:p>
            <a:pPr lvl="0"/>
            <a:r>
              <a:rPr lang="nl-NL" dirty="0"/>
              <a:t>Beschrijving</a:t>
            </a:r>
          </a:p>
        </p:txBody>
      </p:sp>
      <p:sp>
        <p:nvSpPr>
          <p:cNvPr id="27" name="Tijdelijke aanduiding voor tekst 14">
            <a:extLst>
              <a:ext uri="{FF2B5EF4-FFF2-40B4-BE49-F238E27FC236}">
                <a16:creationId xmlns:a16="http://schemas.microsoft.com/office/drawing/2014/main" id="{00215735-84C6-4FBB-8E1B-DB9F5787CEC9}"/>
              </a:ext>
            </a:extLst>
          </p:cNvPr>
          <p:cNvSpPr>
            <a:spLocks noGrp="1"/>
          </p:cNvSpPr>
          <p:nvPr>
            <p:ph type="body" sz="quarter" idx="23" hasCustomPrompt="1"/>
          </p:nvPr>
        </p:nvSpPr>
        <p:spPr>
          <a:xfrm>
            <a:off x="6867803" y="1515687"/>
            <a:ext cx="1808163" cy="324075"/>
          </a:xfrm>
        </p:spPr>
        <p:txBody>
          <a:bodyPr/>
          <a:lstStyle>
            <a:lvl1pPr algn="ctr">
              <a:defRPr sz="1500" b="1">
                <a:solidFill>
                  <a:schemeClr val="accent4"/>
                </a:solidFill>
              </a:defRPr>
            </a:lvl1pPr>
            <a:lvl2pPr marL="287993" indent="0">
              <a:buNone/>
              <a:defRPr/>
            </a:lvl2pPr>
          </a:lstStyle>
          <a:p>
            <a:pPr lvl="0"/>
            <a:r>
              <a:rPr lang="nl-NL" dirty="0"/>
              <a:t>Titel</a:t>
            </a:r>
          </a:p>
        </p:txBody>
      </p:sp>
      <p:sp>
        <p:nvSpPr>
          <p:cNvPr id="28" name="Tijdelijke aanduiding voor tekst 9">
            <a:extLst>
              <a:ext uri="{FF2B5EF4-FFF2-40B4-BE49-F238E27FC236}">
                <a16:creationId xmlns:a16="http://schemas.microsoft.com/office/drawing/2014/main" id="{7A2E56C2-3B25-4C18-8EDD-DDE7C0ED537A}"/>
              </a:ext>
            </a:extLst>
          </p:cNvPr>
          <p:cNvSpPr>
            <a:spLocks noGrp="1"/>
          </p:cNvSpPr>
          <p:nvPr>
            <p:ph type="body" sz="quarter" idx="24" hasCustomPrompt="1"/>
          </p:nvPr>
        </p:nvSpPr>
        <p:spPr>
          <a:xfrm>
            <a:off x="628651" y="931163"/>
            <a:ext cx="7886699" cy="348478"/>
          </a:xfrm>
        </p:spPr>
        <p:txBody>
          <a:bodyPr anchor="ctr"/>
          <a:lstStyle>
            <a:lvl1pPr>
              <a:defRPr sz="1800" b="1" cap="all" baseline="0">
                <a:solidFill>
                  <a:schemeClr val="accent6"/>
                </a:solidFill>
              </a:defRPr>
            </a:lvl1pPr>
          </a:lstStyle>
          <a:p>
            <a:pPr lvl="0"/>
            <a:r>
              <a:rPr lang="nl-BE" dirty="0"/>
              <a:t>TUSSENTITEL</a:t>
            </a:r>
          </a:p>
        </p:txBody>
      </p:sp>
    </p:spTree>
    <p:extLst>
      <p:ext uri="{BB962C8B-B14F-4D97-AF65-F5344CB8AC3E}">
        <p14:creationId xmlns:p14="http://schemas.microsoft.com/office/powerpoint/2010/main" val="633435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Stappen_02">
    <p:bg>
      <p:bgPr>
        <a:solidFill>
          <a:schemeClr val="accent2"/>
        </a:solidFill>
        <a:effectLst/>
      </p:bgPr>
    </p:bg>
    <p:spTree>
      <p:nvGrpSpPr>
        <p:cNvPr id="1" name=""/>
        <p:cNvGrpSpPr/>
        <p:nvPr/>
      </p:nvGrpSpPr>
      <p:grpSpPr>
        <a:xfrm>
          <a:off x="0" y="0"/>
          <a:ext cx="0" cy="0"/>
          <a:chOff x="0" y="0"/>
          <a:chExt cx="0" cy="0"/>
        </a:xfrm>
      </p:grpSpPr>
      <p:sp>
        <p:nvSpPr>
          <p:cNvPr id="5" name="Tijdelijke aanduiding voor voettekst 4">
            <a:extLst>
              <a:ext uri="{FF2B5EF4-FFF2-40B4-BE49-F238E27FC236}">
                <a16:creationId xmlns:a16="http://schemas.microsoft.com/office/drawing/2014/main" id="{84EBF8E1-91F2-4E4B-AF7C-1A2084AB5621}"/>
              </a:ext>
            </a:extLst>
          </p:cNvPr>
          <p:cNvSpPr>
            <a:spLocks noGrp="1"/>
          </p:cNvSpPr>
          <p:nvPr>
            <p:ph type="ftr" sz="quarter" idx="11"/>
          </p:nvPr>
        </p:nvSpPr>
        <p:spPr/>
        <p:txBody>
          <a:bodyPr/>
          <a:lstStyle>
            <a:lvl1pPr>
              <a:defRPr>
                <a:solidFill>
                  <a:schemeClr val="bg1"/>
                </a:solidFill>
              </a:defRPr>
            </a:lvl1pPr>
          </a:lstStyle>
          <a:p>
            <a:r>
              <a:rPr lang="nl-BE" dirty="0"/>
              <a:t>Digitaal Vlaanderen \</a:t>
            </a:r>
          </a:p>
        </p:txBody>
      </p:sp>
      <p:sp>
        <p:nvSpPr>
          <p:cNvPr id="6" name="Tijdelijke aanduiding voor dianummer 5">
            <a:extLst>
              <a:ext uri="{FF2B5EF4-FFF2-40B4-BE49-F238E27FC236}">
                <a16:creationId xmlns:a16="http://schemas.microsoft.com/office/drawing/2014/main" id="{BEA04B5B-B226-4E77-B512-C407B06E7AB3}"/>
              </a:ext>
            </a:extLst>
          </p:cNvPr>
          <p:cNvSpPr>
            <a:spLocks noGrp="1"/>
          </p:cNvSpPr>
          <p:nvPr>
            <p:ph type="sldNum" sz="quarter" idx="12"/>
          </p:nvPr>
        </p:nvSpPr>
        <p:spPr/>
        <p:txBody>
          <a:bodyPr/>
          <a:lstStyle>
            <a:lvl1pPr>
              <a:defRPr>
                <a:solidFill>
                  <a:schemeClr val="bg1"/>
                </a:solidFill>
              </a:defRPr>
            </a:lvl1pPr>
          </a:lstStyle>
          <a:p>
            <a:fld id="{1EABE038-A425-4CC0-917A-1DC3ED725B2E}" type="slidenum">
              <a:rPr lang="nl-BE" smtClean="0"/>
              <a:pPr/>
              <a:t>‹nr.›</a:t>
            </a:fld>
            <a:endParaRPr lang="nl-BE" dirty="0"/>
          </a:p>
        </p:txBody>
      </p:sp>
      <p:sp>
        <p:nvSpPr>
          <p:cNvPr id="7" name="Rechthoek 6">
            <a:extLst>
              <a:ext uri="{FF2B5EF4-FFF2-40B4-BE49-F238E27FC236}">
                <a16:creationId xmlns:a16="http://schemas.microsoft.com/office/drawing/2014/main" id="{6F45857B-E452-48F1-B0B6-4B82FEC46E0F}"/>
              </a:ext>
            </a:extLst>
          </p:cNvPr>
          <p:cNvSpPr/>
          <p:nvPr userDrawn="1"/>
        </p:nvSpPr>
        <p:spPr>
          <a:xfrm>
            <a:off x="0" y="0"/>
            <a:ext cx="164592" cy="5143500"/>
          </a:xfrm>
          <a:prstGeom prst="rect">
            <a:avLst/>
          </a:prstGeom>
          <a:solidFill>
            <a:srgbClr val="FFE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dirty="0"/>
          </a:p>
        </p:txBody>
      </p:sp>
      <p:sp>
        <p:nvSpPr>
          <p:cNvPr id="8" name="Tijdelijke aanduiding voor SmartArt 7">
            <a:extLst>
              <a:ext uri="{FF2B5EF4-FFF2-40B4-BE49-F238E27FC236}">
                <a16:creationId xmlns:a16="http://schemas.microsoft.com/office/drawing/2014/main" id="{6606E614-68FA-4940-96B9-FF1EC025281B}"/>
              </a:ext>
            </a:extLst>
          </p:cNvPr>
          <p:cNvSpPr>
            <a:spLocks noGrp="1"/>
          </p:cNvSpPr>
          <p:nvPr>
            <p:ph type="dgm" sz="quarter" idx="14"/>
          </p:nvPr>
        </p:nvSpPr>
        <p:spPr>
          <a:xfrm>
            <a:off x="596756" y="1544637"/>
            <a:ext cx="1883292" cy="1674310"/>
          </a:xfrm>
        </p:spPr>
        <p:txBody>
          <a:bodyPr/>
          <a:lstStyle/>
          <a:p>
            <a:r>
              <a:rPr lang="nl-NL"/>
              <a:t>Klik op het pictogram om een SmartArt-graphic toe te voegen</a:t>
            </a:r>
            <a:endParaRPr lang="nl-BE" dirty="0"/>
          </a:p>
        </p:txBody>
      </p:sp>
      <p:sp>
        <p:nvSpPr>
          <p:cNvPr id="10" name="Tijdelijke aanduiding voor SmartArt 7">
            <a:extLst>
              <a:ext uri="{FF2B5EF4-FFF2-40B4-BE49-F238E27FC236}">
                <a16:creationId xmlns:a16="http://schemas.microsoft.com/office/drawing/2014/main" id="{9123AE56-F6FF-4E82-854F-0B1C87D769C1}"/>
              </a:ext>
            </a:extLst>
          </p:cNvPr>
          <p:cNvSpPr>
            <a:spLocks noGrp="1"/>
          </p:cNvSpPr>
          <p:nvPr>
            <p:ph type="dgm" sz="quarter" idx="15"/>
          </p:nvPr>
        </p:nvSpPr>
        <p:spPr>
          <a:xfrm>
            <a:off x="2702666" y="1544636"/>
            <a:ext cx="1883292" cy="1674310"/>
          </a:xfrm>
        </p:spPr>
        <p:txBody>
          <a:bodyPr/>
          <a:lstStyle/>
          <a:p>
            <a:r>
              <a:rPr lang="nl-NL"/>
              <a:t>Klik op het pictogram om een SmartArt-graphic toe te voegen</a:t>
            </a:r>
            <a:endParaRPr lang="nl-BE" dirty="0"/>
          </a:p>
        </p:txBody>
      </p:sp>
      <p:sp>
        <p:nvSpPr>
          <p:cNvPr id="11" name="Tijdelijke aanduiding voor SmartArt 7">
            <a:extLst>
              <a:ext uri="{FF2B5EF4-FFF2-40B4-BE49-F238E27FC236}">
                <a16:creationId xmlns:a16="http://schemas.microsoft.com/office/drawing/2014/main" id="{1F554A6C-5F84-46F9-86E5-F7F900272FA2}"/>
              </a:ext>
            </a:extLst>
          </p:cNvPr>
          <p:cNvSpPr>
            <a:spLocks noGrp="1"/>
          </p:cNvSpPr>
          <p:nvPr>
            <p:ph type="dgm" sz="quarter" idx="16"/>
          </p:nvPr>
        </p:nvSpPr>
        <p:spPr>
          <a:xfrm>
            <a:off x="4808577" y="1544635"/>
            <a:ext cx="1883292" cy="1674310"/>
          </a:xfrm>
        </p:spPr>
        <p:txBody>
          <a:bodyPr/>
          <a:lstStyle/>
          <a:p>
            <a:r>
              <a:rPr lang="nl-NL"/>
              <a:t>Klik op het pictogram om een SmartArt-graphic toe te voegen</a:t>
            </a:r>
            <a:endParaRPr lang="nl-BE"/>
          </a:p>
        </p:txBody>
      </p:sp>
      <p:sp>
        <p:nvSpPr>
          <p:cNvPr id="12" name="Tijdelijke aanduiding voor SmartArt 7">
            <a:extLst>
              <a:ext uri="{FF2B5EF4-FFF2-40B4-BE49-F238E27FC236}">
                <a16:creationId xmlns:a16="http://schemas.microsoft.com/office/drawing/2014/main" id="{852C178A-F6B4-4FA5-8D8C-2F92F24C5912}"/>
              </a:ext>
            </a:extLst>
          </p:cNvPr>
          <p:cNvSpPr>
            <a:spLocks noGrp="1"/>
          </p:cNvSpPr>
          <p:nvPr>
            <p:ph type="dgm" sz="quarter" idx="17"/>
          </p:nvPr>
        </p:nvSpPr>
        <p:spPr>
          <a:xfrm>
            <a:off x="6914489" y="1544634"/>
            <a:ext cx="1883292" cy="1674310"/>
          </a:xfrm>
        </p:spPr>
        <p:txBody>
          <a:bodyPr/>
          <a:lstStyle/>
          <a:p>
            <a:r>
              <a:rPr lang="nl-NL"/>
              <a:t>Klik op het pictogram om een SmartArt-graphic toe te voegen</a:t>
            </a:r>
            <a:endParaRPr lang="nl-BE"/>
          </a:p>
        </p:txBody>
      </p:sp>
      <p:sp>
        <p:nvSpPr>
          <p:cNvPr id="14" name="Tijdelijke aanduiding voor tekst 13">
            <a:extLst>
              <a:ext uri="{FF2B5EF4-FFF2-40B4-BE49-F238E27FC236}">
                <a16:creationId xmlns:a16="http://schemas.microsoft.com/office/drawing/2014/main" id="{3C1FA0C0-E371-4595-8FD5-C89E30572E42}"/>
              </a:ext>
            </a:extLst>
          </p:cNvPr>
          <p:cNvSpPr>
            <a:spLocks noGrp="1"/>
          </p:cNvSpPr>
          <p:nvPr>
            <p:ph type="body" sz="quarter" idx="18" hasCustomPrompt="1"/>
          </p:nvPr>
        </p:nvSpPr>
        <p:spPr>
          <a:xfrm>
            <a:off x="596756" y="3306167"/>
            <a:ext cx="1883569" cy="348478"/>
          </a:xfrm>
        </p:spPr>
        <p:txBody>
          <a:bodyPr anchor="ctr">
            <a:normAutofit/>
          </a:bodyPr>
          <a:lstStyle>
            <a:lvl1pPr algn="ctr">
              <a:defRPr sz="1200" b="1">
                <a:solidFill>
                  <a:schemeClr val="accent1"/>
                </a:solidFill>
              </a:defRPr>
            </a:lvl1pPr>
          </a:lstStyle>
          <a:p>
            <a:pPr lvl="0"/>
            <a:r>
              <a:rPr lang="nl-BE" dirty="0"/>
              <a:t>Stap</a:t>
            </a:r>
          </a:p>
        </p:txBody>
      </p:sp>
      <p:sp>
        <p:nvSpPr>
          <p:cNvPr id="15" name="Tijdelijke aanduiding voor tekst 13">
            <a:extLst>
              <a:ext uri="{FF2B5EF4-FFF2-40B4-BE49-F238E27FC236}">
                <a16:creationId xmlns:a16="http://schemas.microsoft.com/office/drawing/2014/main" id="{563F2F40-62FB-4717-A7EF-C75E53C200E5}"/>
              </a:ext>
            </a:extLst>
          </p:cNvPr>
          <p:cNvSpPr>
            <a:spLocks noGrp="1"/>
          </p:cNvSpPr>
          <p:nvPr>
            <p:ph type="body" sz="quarter" idx="19" hasCustomPrompt="1"/>
          </p:nvPr>
        </p:nvSpPr>
        <p:spPr>
          <a:xfrm>
            <a:off x="2702390" y="3306167"/>
            <a:ext cx="1883569" cy="348478"/>
          </a:xfrm>
        </p:spPr>
        <p:txBody>
          <a:bodyPr anchor="ctr">
            <a:normAutofit/>
          </a:bodyPr>
          <a:lstStyle>
            <a:lvl1pPr algn="ctr">
              <a:defRPr sz="1200" b="1">
                <a:solidFill>
                  <a:schemeClr val="accent1"/>
                </a:solidFill>
              </a:defRPr>
            </a:lvl1pPr>
          </a:lstStyle>
          <a:p>
            <a:pPr lvl="0"/>
            <a:r>
              <a:rPr lang="nl-BE" dirty="0"/>
              <a:t>Stap</a:t>
            </a:r>
          </a:p>
        </p:txBody>
      </p:sp>
      <p:sp>
        <p:nvSpPr>
          <p:cNvPr id="16" name="Tijdelijke aanduiding voor tekst 13">
            <a:extLst>
              <a:ext uri="{FF2B5EF4-FFF2-40B4-BE49-F238E27FC236}">
                <a16:creationId xmlns:a16="http://schemas.microsoft.com/office/drawing/2014/main" id="{6D399A35-1204-46F6-9E30-3E96BDAFF115}"/>
              </a:ext>
            </a:extLst>
          </p:cNvPr>
          <p:cNvSpPr>
            <a:spLocks noGrp="1"/>
          </p:cNvSpPr>
          <p:nvPr>
            <p:ph type="body" sz="quarter" idx="20" hasCustomPrompt="1"/>
          </p:nvPr>
        </p:nvSpPr>
        <p:spPr>
          <a:xfrm>
            <a:off x="4808024" y="3306167"/>
            <a:ext cx="1883569" cy="348478"/>
          </a:xfrm>
        </p:spPr>
        <p:txBody>
          <a:bodyPr anchor="ctr">
            <a:normAutofit/>
          </a:bodyPr>
          <a:lstStyle>
            <a:lvl1pPr algn="ctr">
              <a:defRPr sz="1200" b="1">
                <a:solidFill>
                  <a:schemeClr val="accent1"/>
                </a:solidFill>
              </a:defRPr>
            </a:lvl1pPr>
          </a:lstStyle>
          <a:p>
            <a:pPr lvl="0"/>
            <a:r>
              <a:rPr lang="nl-BE" dirty="0"/>
              <a:t>Stap</a:t>
            </a:r>
          </a:p>
        </p:txBody>
      </p:sp>
      <p:sp>
        <p:nvSpPr>
          <p:cNvPr id="17" name="Tijdelijke aanduiding voor tekst 13">
            <a:extLst>
              <a:ext uri="{FF2B5EF4-FFF2-40B4-BE49-F238E27FC236}">
                <a16:creationId xmlns:a16="http://schemas.microsoft.com/office/drawing/2014/main" id="{AFD76959-1537-4BE1-99BC-35DD3D89606F}"/>
              </a:ext>
            </a:extLst>
          </p:cNvPr>
          <p:cNvSpPr>
            <a:spLocks noGrp="1"/>
          </p:cNvSpPr>
          <p:nvPr>
            <p:ph type="body" sz="quarter" idx="21" hasCustomPrompt="1"/>
          </p:nvPr>
        </p:nvSpPr>
        <p:spPr>
          <a:xfrm>
            <a:off x="6913658" y="3306167"/>
            <a:ext cx="1883569" cy="348478"/>
          </a:xfrm>
        </p:spPr>
        <p:txBody>
          <a:bodyPr anchor="ctr">
            <a:normAutofit/>
          </a:bodyPr>
          <a:lstStyle>
            <a:lvl1pPr algn="ctr">
              <a:defRPr sz="1200" b="1">
                <a:solidFill>
                  <a:schemeClr val="accent1"/>
                </a:solidFill>
              </a:defRPr>
            </a:lvl1pPr>
          </a:lstStyle>
          <a:p>
            <a:pPr lvl="0"/>
            <a:r>
              <a:rPr lang="nl-BE" dirty="0"/>
              <a:t>Stap</a:t>
            </a:r>
          </a:p>
        </p:txBody>
      </p:sp>
      <p:sp>
        <p:nvSpPr>
          <p:cNvPr id="19" name="Tijdelijke aanduiding voor tekst 18">
            <a:extLst>
              <a:ext uri="{FF2B5EF4-FFF2-40B4-BE49-F238E27FC236}">
                <a16:creationId xmlns:a16="http://schemas.microsoft.com/office/drawing/2014/main" id="{9D526378-51B4-40C3-B48E-C2077020B86D}"/>
              </a:ext>
            </a:extLst>
          </p:cNvPr>
          <p:cNvSpPr>
            <a:spLocks noGrp="1"/>
          </p:cNvSpPr>
          <p:nvPr>
            <p:ph type="body" sz="quarter" idx="22" hasCustomPrompt="1"/>
          </p:nvPr>
        </p:nvSpPr>
        <p:spPr>
          <a:xfrm>
            <a:off x="596756" y="3741865"/>
            <a:ext cx="1883569" cy="1115027"/>
          </a:xfrm>
        </p:spPr>
        <p:txBody>
          <a:bodyPr>
            <a:noAutofit/>
          </a:bodyPr>
          <a:lstStyle>
            <a:lvl1pPr>
              <a:defRPr sz="1200">
                <a:solidFill>
                  <a:schemeClr val="accent5"/>
                </a:solidFill>
                <a:latin typeface="+mn-lt"/>
              </a:defRPr>
            </a:lvl1pPr>
          </a:lstStyle>
          <a:p>
            <a:pPr lvl="0"/>
            <a:r>
              <a:rPr lang="en-US" dirty="0" err="1"/>
              <a:t>Beschrijving</a:t>
            </a:r>
            <a:endParaRPr lang="nl-BE" dirty="0"/>
          </a:p>
        </p:txBody>
      </p:sp>
      <p:sp>
        <p:nvSpPr>
          <p:cNvPr id="23" name="Tijdelijke aanduiding voor tekst 18">
            <a:extLst>
              <a:ext uri="{FF2B5EF4-FFF2-40B4-BE49-F238E27FC236}">
                <a16:creationId xmlns:a16="http://schemas.microsoft.com/office/drawing/2014/main" id="{A8581B78-049D-4170-BF69-24D2FA5C5A40}"/>
              </a:ext>
            </a:extLst>
          </p:cNvPr>
          <p:cNvSpPr>
            <a:spLocks noGrp="1"/>
          </p:cNvSpPr>
          <p:nvPr>
            <p:ph type="body" sz="quarter" idx="23" hasCustomPrompt="1"/>
          </p:nvPr>
        </p:nvSpPr>
        <p:spPr>
          <a:xfrm>
            <a:off x="2698281" y="3741865"/>
            <a:ext cx="1883569" cy="1115027"/>
          </a:xfrm>
        </p:spPr>
        <p:txBody>
          <a:bodyPr>
            <a:noAutofit/>
          </a:bodyPr>
          <a:lstStyle>
            <a:lvl1pPr>
              <a:defRPr sz="1200">
                <a:solidFill>
                  <a:schemeClr val="accent5"/>
                </a:solidFill>
                <a:latin typeface="+mn-lt"/>
              </a:defRPr>
            </a:lvl1pPr>
          </a:lstStyle>
          <a:p>
            <a:pPr lvl="0"/>
            <a:r>
              <a:rPr lang="en-US" dirty="0" err="1"/>
              <a:t>Beschrijving</a:t>
            </a:r>
            <a:endParaRPr lang="nl-BE" dirty="0"/>
          </a:p>
        </p:txBody>
      </p:sp>
      <p:sp>
        <p:nvSpPr>
          <p:cNvPr id="24" name="Tijdelijke aanduiding voor tekst 18">
            <a:extLst>
              <a:ext uri="{FF2B5EF4-FFF2-40B4-BE49-F238E27FC236}">
                <a16:creationId xmlns:a16="http://schemas.microsoft.com/office/drawing/2014/main" id="{6768F3EE-41ED-45DE-BE9C-49720547740C}"/>
              </a:ext>
            </a:extLst>
          </p:cNvPr>
          <p:cNvSpPr>
            <a:spLocks noGrp="1"/>
          </p:cNvSpPr>
          <p:nvPr>
            <p:ph type="body" sz="quarter" idx="24" hasCustomPrompt="1"/>
          </p:nvPr>
        </p:nvSpPr>
        <p:spPr>
          <a:xfrm>
            <a:off x="4808024" y="3741865"/>
            <a:ext cx="1883569" cy="1115027"/>
          </a:xfrm>
        </p:spPr>
        <p:txBody>
          <a:bodyPr>
            <a:noAutofit/>
          </a:bodyPr>
          <a:lstStyle>
            <a:lvl1pPr>
              <a:defRPr sz="1200">
                <a:solidFill>
                  <a:schemeClr val="accent5"/>
                </a:solidFill>
                <a:latin typeface="+mn-lt"/>
              </a:defRPr>
            </a:lvl1pPr>
          </a:lstStyle>
          <a:p>
            <a:pPr lvl="0"/>
            <a:r>
              <a:rPr lang="en-US" dirty="0" err="1"/>
              <a:t>Beschrijving</a:t>
            </a:r>
            <a:endParaRPr lang="nl-BE" dirty="0"/>
          </a:p>
        </p:txBody>
      </p:sp>
      <p:sp>
        <p:nvSpPr>
          <p:cNvPr id="25" name="Tijdelijke aanduiding voor tekst 18">
            <a:extLst>
              <a:ext uri="{FF2B5EF4-FFF2-40B4-BE49-F238E27FC236}">
                <a16:creationId xmlns:a16="http://schemas.microsoft.com/office/drawing/2014/main" id="{20F4AA97-0FB5-403B-88B6-5360EEBF4ADD}"/>
              </a:ext>
            </a:extLst>
          </p:cNvPr>
          <p:cNvSpPr>
            <a:spLocks noGrp="1"/>
          </p:cNvSpPr>
          <p:nvPr>
            <p:ph type="body" sz="quarter" idx="25" hasCustomPrompt="1"/>
          </p:nvPr>
        </p:nvSpPr>
        <p:spPr>
          <a:xfrm>
            <a:off x="6909549" y="3741865"/>
            <a:ext cx="1883569" cy="1115027"/>
          </a:xfrm>
        </p:spPr>
        <p:txBody>
          <a:bodyPr>
            <a:noAutofit/>
          </a:bodyPr>
          <a:lstStyle>
            <a:lvl1pPr>
              <a:defRPr sz="1200">
                <a:solidFill>
                  <a:schemeClr val="accent5"/>
                </a:solidFill>
                <a:latin typeface="+mn-lt"/>
              </a:defRPr>
            </a:lvl1pPr>
          </a:lstStyle>
          <a:p>
            <a:pPr lvl="0"/>
            <a:r>
              <a:rPr lang="en-US" dirty="0" err="1"/>
              <a:t>Beschrijving</a:t>
            </a:r>
            <a:endParaRPr lang="nl-BE" dirty="0"/>
          </a:p>
        </p:txBody>
      </p:sp>
      <p:sp>
        <p:nvSpPr>
          <p:cNvPr id="26" name="Titel 1">
            <a:extLst>
              <a:ext uri="{FF2B5EF4-FFF2-40B4-BE49-F238E27FC236}">
                <a16:creationId xmlns:a16="http://schemas.microsoft.com/office/drawing/2014/main" id="{6A7E79D6-FDC8-4E54-A438-8CCA927AA96E}"/>
              </a:ext>
            </a:extLst>
          </p:cNvPr>
          <p:cNvSpPr>
            <a:spLocks noGrp="1"/>
          </p:cNvSpPr>
          <p:nvPr>
            <p:ph type="title" hasCustomPrompt="1"/>
          </p:nvPr>
        </p:nvSpPr>
        <p:spPr>
          <a:xfrm>
            <a:off x="628650" y="273844"/>
            <a:ext cx="7886700" cy="527633"/>
          </a:xfrm>
          <a:prstGeom prst="rect">
            <a:avLst/>
          </a:prstGeom>
        </p:spPr>
        <p:txBody>
          <a:bodyPr/>
          <a:lstStyle>
            <a:lvl1pPr>
              <a:defRPr>
                <a:solidFill>
                  <a:schemeClr val="bg1"/>
                </a:solidFill>
              </a:defRPr>
            </a:lvl1pPr>
          </a:lstStyle>
          <a:p>
            <a:r>
              <a:rPr lang="nl-NL" dirty="0"/>
              <a:t>Hoofdtitel</a:t>
            </a:r>
            <a:endParaRPr lang="nl-BE" dirty="0"/>
          </a:p>
        </p:txBody>
      </p:sp>
      <p:sp>
        <p:nvSpPr>
          <p:cNvPr id="27" name="Tijdelijke aanduiding voor tekst 9">
            <a:extLst>
              <a:ext uri="{FF2B5EF4-FFF2-40B4-BE49-F238E27FC236}">
                <a16:creationId xmlns:a16="http://schemas.microsoft.com/office/drawing/2014/main" id="{853AADD6-E4C6-4009-8DF2-D7F9DE4AFAFF}"/>
              </a:ext>
            </a:extLst>
          </p:cNvPr>
          <p:cNvSpPr>
            <a:spLocks noGrp="1"/>
          </p:cNvSpPr>
          <p:nvPr>
            <p:ph type="body" sz="quarter" idx="13" hasCustomPrompt="1"/>
          </p:nvPr>
        </p:nvSpPr>
        <p:spPr>
          <a:xfrm>
            <a:off x="628651" y="931163"/>
            <a:ext cx="7886699" cy="348478"/>
          </a:xfrm>
        </p:spPr>
        <p:txBody>
          <a:bodyPr anchor="ctr"/>
          <a:lstStyle>
            <a:lvl1pPr>
              <a:defRPr sz="1800" b="1" cap="all" baseline="0">
                <a:solidFill>
                  <a:schemeClr val="accent5"/>
                </a:solidFill>
              </a:defRPr>
            </a:lvl1pPr>
          </a:lstStyle>
          <a:p>
            <a:pPr lvl="0"/>
            <a:r>
              <a:rPr lang="nl-BE" dirty="0"/>
              <a:t>TUSSENTITEL</a:t>
            </a:r>
          </a:p>
        </p:txBody>
      </p:sp>
      <p:sp>
        <p:nvSpPr>
          <p:cNvPr id="21" name="Text Placeholder 20">
            <a:extLst>
              <a:ext uri="{FF2B5EF4-FFF2-40B4-BE49-F238E27FC236}">
                <a16:creationId xmlns:a16="http://schemas.microsoft.com/office/drawing/2014/main" id="{DA473E50-7B16-463E-993C-D92A71A9F929}"/>
              </a:ext>
            </a:extLst>
          </p:cNvPr>
          <p:cNvSpPr>
            <a:spLocks noGrp="1"/>
          </p:cNvSpPr>
          <p:nvPr>
            <p:ph type="body" sz="quarter" idx="30" hasCustomPrompt="1"/>
          </p:nvPr>
        </p:nvSpPr>
        <p:spPr>
          <a:xfrm>
            <a:off x="266953" y="1214831"/>
            <a:ext cx="659606" cy="659606"/>
          </a:xfrm>
          <a:prstGeom prst="ellipse">
            <a:avLst/>
          </a:prstGeom>
          <a:solidFill>
            <a:schemeClr val="accent1"/>
          </a:solidFill>
        </p:spPr>
        <p:txBody>
          <a:bodyPr>
            <a:normAutofit/>
          </a:bodyPr>
          <a:lstStyle>
            <a:lvl1pPr>
              <a:defRPr sz="1200">
                <a:solidFill>
                  <a:schemeClr val="accent4">
                    <a:lumMod val="60000"/>
                    <a:lumOff val="40000"/>
                  </a:schemeClr>
                </a:solidFill>
              </a:defRPr>
            </a:lvl1pPr>
          </a:lstStyle>
          <a:p>
            <a:pPr lvl="0"/>
            <a:r>
              <a:rPr lang="nl-BE" sz="1200" dirty="0"/>
              <a:t>Icon</a:t>
            </a:r>
            <a:endParaRPr lang="nl-BE" dirty="0"/>
          </a:p>
        </p:txBody>
      </p:sp>
      <p:sp>
        <p:nvSpPr>
          <p:cNvPr id="36" name="Text Placeholder 20">
            <a:extLst>
              <a:ext uri="{FF2B5EF4-FFF2-40B4-BE49-F238E27FC236}">
                <a16:creationId xmlns:a16="http://schemas.microsoft.com/office/drawing/2014/main" id="{FD12FDA0-6BA0-43B7-8AB2-38FA0AF87C6D}"/>
              </a:ext>
            </a:extLst>
          </p:cNvPr>
          <p:cNvSpPr>
            <a:spLocks noGrp="1"/>
          </p:cNvSpPr>
          <p:nvPr>
            <p:ph type="body" sz="quarter" idx="31" hasCustomPrompt="1"/>
          </p:nvPr>
        </p:nvSpPr>
        <p:spPr>
          <a:xfrm>
            <a:off x="2376696" y="1213450"/>
            <a:ext cx="659606" cy="659606"/>
          </a:xfrm>
          <a:prstGeom prst="ellipse">
            <a:avLst/>
          </a:prstGeom>
          <a:solidFill>
            <a:schemeClr val="accent1"/>
          </a:solidFill>
        </p:spPr>
        <p:txBody>
          <a:bodyPr>
            <a:normAutofit/>
          </a:bodyPr>
          <a:lstStyle>
            <a:lvl1pPr>
              <a:defRPr sz="1200">
                <a:solidFill>
                  <a:schemeClr val="accent4">
                    <a:lumMod val="60000"/>
                    <a:lumOff val="40000"/>
                  </a:schemeClr>
                </a:solidFill>
              </a:defRPr>
            </a:lvl1pPr>
          </a:lstStyle>
          <a:p>
            <a:pPr lvl="0"/>
            <a:r>
              <a:rPr lang="nl-BE" sz="1200" dirty="0"/>
              <a:t>Icon</a:t>
            </a:r>
            <a:endParaRPr lang="nl-BE" dirty="0"/>
          </a:p>
        </p:txBody>
      </p:sp>
      <p:sp>
        <p:nvSpPr>
          <p:cNvPr id="37" name="Text Placeholder 20">
            <a:extLst>
              <a:ext uri="{FF2B5EF4-FFF2-40B4-BE49-F238E27FC236}">
                <a16:creationId xmlns:a16="http://schemas.microsoft.com/office/drawing/2014/main" id="{6FDD6301-BBE9-473F-9107-CAA19129166D}"/>
              </a:ext>
            </a:extLst>
          </p:cNvPr>
          <p:cNvSpPr>
            <a:spLocks noGrp="1"/>
          </p:cNvSpPr>
          <p:nvPr>
            <p:ph type="body" sz="quarter" idx="32" hasCustomPrompt="1"/>
          </p:nvPr>
        </p:nvSpPr>
        <p:spPr>
          <a:xfrm>
            <a:off x="4486439" y="1219488"/>
            <a:ext cx="659606" cy="659606"/>
          </a:xfrm>
          <a:prstGeom prst="ellipse">
            <a:avLst/>
          </a:prstGeom>
          <a:solidFill>
            <a:schemeClr val="accent1"/>
          </a:solidFill>
        </p:spPr>
        <p:txBody>
          <a:bodyPr>
            <a:normAutofit/>
          </a:bodyPr>
          <a:lstStyle>
            <a:lvl1pPr>
              <a:defRPr sz="1200">
                <a:solidFill>
                  <a:schemeClr val="accent4">
                    <a:lumMod val="60000"/>
                    <a:lumOff val="40000"/>
                  </a:schemeClr>
                </a:solidFill>
              </a:defRPr>
            </a:lvl1pPr>
          </a:lstStyle>
          <a:p>
            <a:pPr lvl="0"/>
            <a:r>
              <a:rPr lang="nl-BE" sz="1200" dirty="0"/>
              <a:t>Icon</a:t>
            </a:r>
            <a:endParaRPr lang="nl-BE" dirty="0"/>
          </a:p>
        </p:txBody>
      </p:sp>
      <p:sp>
        <p:nvSpPr>
          <p:cNvPr id="39" name="Text Placeholder 20">
            <a:extLst>
              <a:ext uri="{FF2B5EF4-FFF2-40B4-BE49-F238E27FC236}">
                <a16:creationId xmlns:a16="http://schemas.microsoft.com/office/drawing/2014/main" id="{5CF3AE65-94BA-4E1A-B700-B6DA841791AB}"/>
              </a:ext>
            </a:extLst>
          </p:cNvPr>
          <p:cNvSpPr>
            <a:spLocks noGrp="1"/>
          </p:cNvSpPr>
          <p:nvPr>
            <p:ph type="body" sz="quarter" idx="33" hasCustomPrompt="1"/>
          </p:nvPr>
        </p:nvSpPr>
        <p:spPr>
          <a:xfrm>
            <a:off x="6600014" y="1219488"/>
            <a:ext cx="659606" cy="659606"/>
          </a:xfrm>
          <a:prstGeom prst="ellipse">
            <a:avLst/>
          </a:prstGeom>
          <a:solidFill>
            <a:schemeClr val="accent1"/>
          </a:solidFill>
        </p:spPr>
        <p:txBody>
          <a:bodyPr>
            <a:normAutofit/>
          </a:bodyPr>
          <a:lstStyle>
            <a:lvl1pPr>
              <a:defRPr sz="1200">
                <a:solidFill>
                  <a:schemeClr val="accent4">
                    <a:lumMod val="60000"/>
                    <a:lumOff val="40000"/>
                  </a:schemeClr>
                </a:solidFill>
              </a:defRPr>
            </a:lvl1pPr>
          </a:lstStyle>
          <a:p>
            <a:pPr lvl="0"/>
            <a:r>
              <a:rPr lang="nl-BE" sz="1200" dirty="0"/>
              <a:t>Icon</a:t>
            </a:r>
            <a:endParaRPr lang="nl-BE" dirty="0"/>
          </a:p>
        </p:txBody>
      </p:sp>
    </p:spTree>
    <p:extLst>
      <p:ext uri="{BB962C8B-B14F-4D97-AF65-F5344CB8AC3E}">
        <p14:creationId xmlns:p14="http://schemas.microsoft.com/office/powerpoint/2010/main" val="1262635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refdag">
    <p:spTree>
      <p:nvGrpSpPr>
        <p:cNvPr id="1" name=""/>
        <p:cNvGrpSpPr/>
        <p:nvPr/>
      </p:nvGrpSpPr>
      <p:grpSpPr>
        <a:xfrm>
          <a:off x="0" y="0"/>
          <a:ext cx="0" cy="0"/>
          <a:chOff x="0" y="0"/>
          <a:chExt cx="0" cy="0"/>
        </a:xfrm>
      </p:grpSpPr>
      <p:pic>
        <p:nvPicPr>
          <p:cNvPr id="87" name="Afbeelding 2" descr="Afbeelding met persoon, buiten, foto, groep&#10;&#10;Beschrijving is gegenereerd met zeer hoge betrouwbaarheid">
            <a:extLst>
              <a:ext uri="{FF2B5EF4-FFF2-40B4-BE49-F238E27FC236}">
                <a16:creationId xmlns:a16="http://schemas.microsoft.com/office/drawing/2014/main" id="{BE14429E-9135-413F-BB5A-AC9A788DC788}"/>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7" name="Rechthoek 6">
            <a:extLst>
              <a:ext uri="{FF2B5EF4-FFF2-40B4-BE49-F238E27FC236}">
                <a16:creationId xmlns:a16="http://schemas.microsoft.com/office/drawing/2014/main" id="{6F45857B-E452-48F1-B0B6-4B82FEC46E0F}"/>
              </a:ext>
            </a:extLst>
          </p:cNvPr>
          <p:cNvSpPr/>
          <p:nvPr userDrawn="1"/>
        </p:nvSpPr>
        <p:spPr>
          <a:xfrm>
            <a:off x="0" y="0"/>
            <a:ext cx="164592" cy="5143500"/>
          </a:xfrm>
          <a:prstGeom prst="rect">
            <a:avLst/>
          </a:prstGeom>
          <a:solidFill>
            <a:srgbClr val="FFE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dirty="0"/>
          </a:p>
        </p:txBody>
      </p:sp>
      <p:sp>
        <p:nvSpPr>
          <p:cNvPr id="64" name="Rechthoek 63">
            <a:extLst>
              <a:ext uri="{FF2B5EF4-FFF2-40B4-BE49-F238E27FC236}">
                <a16:creationId xmlns:a16="http://schemas.microsoft.com/office/drawing/2014/main" id="{D8FC7F0A-0DBB-410D-B493-957D6B14E243}"/>
              </a:ext>
            </a:extLst>
          </p:cNvPr>
          <p:cNvSpPr/>
          <p:nvPr userDrawn="1"/>
        </p:nvSpPr>
        <p:spPr>
          <a:xfrm>
            <a:off x="2280684" y="3014330"/>
            <a:ext cx="6863316" cy="152226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350" dirty="0" err="1">
              <a:solidFill>
                <a:schemeClr val="tx1"/>
              </a:solidFill>
              <a:latin typeface="Calibri" panose="020F0502020204030204" pitchFamily="34" charset="0"/>
              <a:cs typeface="Calibri" panose="020F0502020204030204" pitchFamily="34" charset="0"/>
            </a:endParaRPr>
          </a:p>
        </p:txBody>
      </p:sp>
      <p:sp>
        <p:nvSpPr>
          <p:cNvPr id="2" name="TextBox 1">
            <a:extLst>
              <a:ext uri="{FF2B5EF4-FFF2-40B4-BE49-F238E27FC236}">
                <a16:creationId xmlns:a16="http://schemas.microsoft.com/office/drawing/2014/main" id="{7E60A5BF-595C-4B57-96AD-9E5B41A7063E}"/>
              </a:ext>
            </a:extLst>
          </p:cNvPr>
          <p:cNvSpPr txBox="1"/>
          <p:nvPr userDrawn="1"/>
        </p:nvSpPr>
        <p:spPr>
          <a:xfrm>
            <a:off x="2423160" y="3206011"/>
            <a:ext cx="6364224" cy="1109022"/>
          </a:xfrm>
          <a:prstGeom prst="rect">
            <a:avLst/>
          </a:prstGeom>
          <a:noFill/>
        </p:spPr>
        <p:txBody>
          <a:bodyPr wrap="square" rtlCol="0" anchor="ctr">
            <a:spAutoFit/>
          </a:body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kumimoji="0" lang="nl-NL" sz="3300" b="1" i="0" u="none" strike="noStrike" kern="1200" cap="none" spc="0" normalizeH="0" baseline="0" noProof="0" dirty="0" err="1">
                <a:ln>
                  <a:noFill/>
                </a:ln>
                <a:solidFill>
                  <a:schemeClr val="accent2"/>
                </a:solidFill>
                <a:effectLst/>
                <a:uLnTx/>
                <a:uFillTx/>
                <a:latin typeface="Calibri" panose="020F0502020204030204" pitchFamily="34" charset="0"/>
                <a:ea typeface="+mn-ea"/>
                <a:cs typeface="Calibri" panose="020F0502020204030204" pitchFamily="34" charset="0"/>
              </a:rPr>
              <a:t>Trefdag</a:t>
            </a:r>
            <a:r>
              <a:rPr kumimoji="0" lang="nl-NL" sz="3300" b="1" i="0" u="none" strike="noStrike" kern="1200" cap="none" spc="0" normalizeH="0" baseline="0" noProof="0" dirty="0">
                <a:ln>
                  <a:noFill/>
                </a:ln>
                <a:solidFill>
                  <a:schemeClr val="accent2"/>
                </a:solidFill>
                <a:effectLst/>
                <a:uLnTx/>
                <a:uFillTx/>
                <a:latin typeface="Calibri" panose="020F0502020204030204" pitchFamily="34" charset="0"/>
                <a:ea typeface="+mn-ea"/>
                <a:cs typeface="Calibri" panose="020F0502020204030204" pitchFamily="34" charset="0"/>
              </a:rPr>
              <a:t> Digitaal </a:t>
            </a:r>
            <a:r>
              <a:rPr kumimoji="0" lang="nl-NL" sz="3300" b="1" i="0" u="none" strike="noStrike" kern="1200" cap="none" spc="0" normalizeH="0" baseline="0" noProof="0" dirty="0" err="1">
                <a:ln>
                  <a:noFill/>
                </a:ln>
                <a:solidFill>
                  <a:schemeClr val="accent2"/>
                </a:solidFill>
                <a:effectLst/>
                <a:uLnTx/>
                <a:uFillTx/>
                <a:latin typeface="Calibri" panose="020F0502020204030204" pitchFamily="34" charset="0"/>
                <a:ea typeface="+mn-ea"/>
                <a:cs typeface="Calibri" panose="020F0502020204030204" pitchFamily="34" charset="0"/>
              </a:rPr>
              <a:t>vlaanderen</a:t>
            </a:r>
            <a:endParaRPr kumimoji="0" lang="nl-NL" sz="3300" b="1" i="0" u="none" strike="noStrike" kern="1200" cap="none" spc="0" normalizeH="0" baseline="0" noProof="0" dirty="0">
              <a:ln>
                <a:noFill/>
              </a:ln>
              <a:solidFill>
                <a:schemeClr val="accent2"/>
              </a:solidFill>
              <a:effectLst/>
              <a:uLnTx/>
              <a:uFillTx/>
              <a:latin typeface="Calibri" panose="020F0502020204030204" pitchFamily="34" charset="0"/>
              <a:ea typeface="+mn-ea"/>
              <a:cs typeface="Calibri" panose="020F0502020204030204" pitchFamily="34" charset="0"/>
            </a:endParaRPr>
          </a:p>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kumimoji="0" lang="nl-NL" sz="3300" b="1" i="0" u="none" strike="noStrike" kern="1200" cap="none" spc="0" normalizeH="0" baseline="0" noProof="0" dirty="0">
                <a:ln>
                  <a:noFill/>
                </a:ln>
                <a:solidFill>
                  <a:schemeClr val="accent2"/>
                </a:solidFill>
                <a:effectLst/>
                <a:uLnTx/>
                <a:uFillTx/>
                <a:latin typeface="Calibri" panose="020F0502020204030204" pitchFamily="34" charset="0"/>
                <a:ea typeface="+mn-ea"/>
                <a:cs typeface="Calibri" panose="020F0502020204030204" pitchFamily="34" charset="0"/>
              </a:rPr>
              <a:t>#TDV2021 – &lt;nog te bepalen&gt;</a:t>
            </a:r>
          </a:p>
        </p:txBody>
      </p:sp>
    </p:spTree>
    <p:extLst>
      <p:ext uri="{BB962C8B-B14F-4D97-AF65-F5344CB8AC3E}">
        <p14:creationId xmlns:p14="http://schemas.microsoft.com/office/powerpoint/2010/main" val="35018842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type="tx">
  <p:cSld name="Titel en verticale tekst">
    <p:spTree>
      <p:nvGrpSpPr>
        <p:cNvPr id="1" name=""/>
        <p:cNvGrpSpPr/>
        <p:nvPr/>
      </p:nvGrpSpPr>
      <p:grpSpPr>
        <a:xfrm>
          <a:off x="0" y="0"/>
          <a:ext cx="0" cy="0"/>
          <a:chOff x="0" y="0"/>
          <a:chExt cx="0" cy="0"/>
        </a:xfrm>
      </p:grpSpPr>
      <p:sp>
        <p:nvSpPr>
          <p:cNvPr id="43" name="Shape 43"/>
          <p:cNvSpPr>
            <a:spLocks noGrp="1"/>
          </p:cNvSpPr>
          <p:nvPr>
            <p:ph type="title"/>
          </p:nvPr>
        </p:nvSpPr>
        <p:spPr>
          <a:prstGeom prst="rect">
            <a:avLst/>
          </a:prstGeom>
        </p:spPr>
        <p:txBody>
          <a:bodyPr/>
          <a:lstStyle/>
          <a:p>
            <a:pPr lvl="0">
              <a:defRPr sz="1800" b="0"/>
            </a:pPr>
            <a:r>
              <a:rPr sz="3300" b="1"/>
              <a:t>Titeltekst</a:t>
            </a:r>
          </a:p>
        </p:txBody>
      </p:sp>
      <p:sp>
        <p:nvSpPr>
          <p:cNvPr id="44" name="Shape 44"/>
          <p:cNvSpPr>
            <a:spLocks noGrp="1"/>
          </p:cNvSpPr>
          <p:nvPr>
            <p:ph type="body" idx="1"/>
          </p:nvPr>
        </p:nvSpPr>
        <p:spPr>
          <a:prstGeom prst="rect">
            <a:avLst/>
          </a:prstGeom>
        </p:spPr>
        <p:txBody>
          <a:bodyPr/>
          <a:lstStyle/>
          <a:p>
            <a:pPr lvl="0">
              <a:defRPr sz="1800"/>
            </a:pPr>
            <a:r>
              <a:rPr sz="2400"/>
              <a:t>Hoofdtekst - niveau één</a:t>
            </a:r>
          </a:p>
          <a:p>
            <a:pPr lvl="1">
              <a:defRPr sz="1800"/>
            </a:pPr>
            <a:r>
              <a:rPr sz="2400"/>
              <a:t>Hoofdtekst - niveau twee</a:t>
            </a:r>
          </a:p>
          <a:p>
            <a:pPr lvl="2">
              <a:defRPr sz="1800"/>
            </a:pPr>
            <a:r>
              <a:rPr sz="2400"/>
              <a:t>Hoofdtekst - niveau drie</a:t>
            </a:r>
          </a:p>
          <a:p>
            <a:pPr lvl="3">
              <a:defRPr sz="1800"/>
            </a:pPr>
            <a:r>
              <a:rPr sz="2400"/>
              <a:t>Hoofdtekst - niveau vier</a:t>
            </a:r>
          </a:p>
          <a:p>
            <a:pPr lvl="4">
              <a:defRPr sz="1800"/>
            </a:pPr>
            <a:r>
              <a:rPr sz="2400"/>
              <a:t>Hoofdtekst - niveau vijf</a:t>
            </a:r>
          </a:p>
        </p:txBody>
      </p:sp>
      <p:sp>
        <p:nvSpPr>
          <p:cNvPr id="45" name="Shape 45"/>
          <p:cNvSpPr>
            <a:spLocks noGrp="1"/>
          </p:cNvSpPr>
          <p:nvPr>
            <p:ph type="sldNum" sz="quarter" idx="2"/>
          </p:nvPr>
        </p:nvSpPr>
        <p:spPr>
          <a:xfrm>
            <a:off x="6553200" y="4767263"/>
            <a:ext cx="2133600" cy="278130"/>
          </a:xfrm>
          <a:prstGeom prst="rect">
            <a:avLst/>
          </a:prstGeom>
        </p:spPr>
        <p:txBody>
          <a:bodyPr/>
          <a:lstStyle/>
          <a:p>
            <a:pPr lvl="0"/>
            <a:fld id="{86CB4B4D-7CA3-9044-876B-883B54F8677D}" type="slidenum">
              <a:t>‹nr.›</a:t>
            </a:fld>
            <a:endParaRPr/>
          </a:p>
        </p:txBody>
      </p:sp>
    </p:spTree>
    <p:extLst>
      <p:ext uri="{BB962C8B-B14F-4D97-AF65-F5344CB8AC3E}">
        <p14:creationId xmlns:p14="http://schemas.microsoft.com/office/powerpoint/2010/main" val="4209975880"/>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3" Type="http://schemas.openxmlformats.org/officeDocument/2006/relationships/slideLayout" Target="../slideLayouts/slideLayout32.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theme" Target="../theme/theme2.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10" Type="http://schemas.openxmlformats.org/officeDocument/2006/relationships/slideLayout" Target="../slideLayouts/slideLayout39.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3.xml"/><Relationship Id="rId13" Type="http://schemas.openxmlformats.org/officeDocument/2006/relationships/theme" Target="../theme/theme3.xml"/><Relationship Id="rId3" Type="http://schemas.openxmlformats.org/officeDocument/2006/relationships/slideLayout" Target="../slideLayouts/slideLayout48.xml"/><Relationship Id="rId7" Type="http://schemas.openxmlformats.org/officeDocument/2006/relationships/slideLayout" Target="../slideLayouts/slideLayout52.xml"/><Relationship Id="rId12" Type="http://schemas.openxmlformats.org/officeDocument/2006/relationships/slideLayout" Target="../slideLayouts/slideLayout57.xml"/><Relationship Id="rId2" Type="http://schemas.openxmlformats.org/officeDocument/2006/relationships/slideLayout" Target="../slideLayouts/slideLayout47.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5" Type="http://schemas.openxmlformats.org/officeDocument/2006/relationships/slideLayout" Target="../slideLayouts/slideLayout50.xml"/><Relationship Id="rId10" Type="http://schemas.openxmlformats.org/officeDocument/2006/relationships/slideLayout" Target="../slideLayouts/slideLayout55.xml"/><Relationship Id="rId4" Type="http://schemas.openxmlformats.org/officeDocument/2006/relationships/slideLayout" Target="../slideLayouts/slideLayout49.xml"/><Relationship Id="rId9" Type="http://schemas.openxmlformats.org/officeDocument/2006/relationships/slideLayout" Target="../slideLayouts/slideLayout5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5.xml"/><Relationship Id="rId13" Type="http://schemas.openxmlformats.org/officeDocument/2006/relationships/slideLayout" Target="../slideLayouts/slideLayout70.xml"/><Relationship Id="rId18" Type="http://schemas.openxmlformats.org/officeDocument/2006/relationships/slideLayout" Target="../slideLayouts/slideLayout75.xml"/><Relationship Id="rId3" Type="http://schemas.openxmlformats.org/officeDocument/2006/relationships/slideLayout" Target="../slideLayouts/slideLayout60.xml"/><Relationship Id="rId21" Type="http://schemas.openxmlformats.org/officeDocument/2006/relationships/theme" Target="../theme/theme4.xml"/><Relationship Id="rId7" Type="http://schemas.openxmlformats.org/officeDocument/2006/relationships/slideLayout" Target="../slideLayouts/slideLayout64.xml"/><Relationship Id="rId12" Type="http://schemas.openxmlformats.org/officeDocument/2006/relationships/slideLayout" Target="../slideLayouts/slideLayout69.xml"/><Relationship Id="rId17" Type="http://schemas.openxmlformats.org/officeDocument/2006/relationships/slideLayout" Target="../slideLayouts/slideLayout74.xml"/><Relationship Id="rId2" Type="http://schemas.openxmlformats.org/officeDocument/2006/relationships/slideLayout" Target="../slideLayouts/slideLayout59.xml"/><Relationship Id="rId16" Type="http://schemas.openxmlformats.org/officeDocument/2006/relationships/slideLayout" Target="../slideLayouts/slideLayout73.xml"/><Relationship Id="rId20" Type="http://schemas.openxmlformats.org/officeDocument/2006/relationships/slideLayout" Target="../slideLayouts/slideLayout77.xml"/><Relationship Id="rId1" Type="http://schemas.openxmlformats.org/officeDocument/2006/relationships/slideLayout" Target="../slideLayouts/slideLayout58.xml"/><Relationship Id="rId6" Type="http://schemas.openxmlformats.org/officeDocument/2006/relationships/slideLayout" Target="../slideLayouts/slideLayout63.xml"/><Relationship Id="rId11" Type="http://schemas.openxmlformats.org/officeDocument/2006/relationships/slideLayout" Target="../slideLayouts/slideLayout68.xml"/><Relationship Id="rId5" Type="http://schemas.openxmlformats.org/officeDocument/2006/relationships/slideLayout" Target="../slideLayouts/slideLayout62.xml"/><Relationship Id="rId15" Type="http://schemas.openxmlformats.org/officeDocument/2006/relationships/slideLayout" Target="../slideLayouts/slideLayout72.xml"/><Relationship Id="rId10" Type="http://schemas.openxmlformats.org/officeDocument/2006/relationships/slideLayout" Target="../slideLayouts/slideLayout67.xml"/><Relationship Id="rId19" Type="http://schemas.openxmlformats.org/officeDocument/2006/relationships/slideLayout" Target="../slideLayouts/slideLayout76.xml"/><Relationship Id="rId4" Type="http://schemas.openxmlformats.org/officeDocument/2006/relationships/slideLayout" Target="../slideLayouts/slideLayout61.xml"/><Relationship Id="rId9" Type="http://schemas.openxmlformats.org/officeDocument/2006/relationships/slideLayout" Target="../slideLayouts/slideLayout66.xml"/><Relationship Id="rId14" Type="http://schemas.openxmlformats.org/officeDocument/2006/relationships/slideLayout" Target="../slideLayouts/slideLayout71.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85.xml"/><Relationship Id="rId13" Type="http://schemas.openxmlformats.org/officeDocument/2006/relationships/slideLayout" Target="../slideLayouts/slideLayout90.xml"/><Relationship Id="rId18" Type="http://schemas.openxmlformats.org/officeDocument/2006/relationships/slideLayout" Target="../slideLayouts/slideLayout95.xml"/><Relationship Id="rId3" Type="http://schemas.openxmlformats.org/officeDocument/2006/relationships/slideLayout" Target="../slideLayouts/slideLayout80.xml"/><Relationship Id="rId21" Type="http://schemas.openxmlformats.org/officeDocument/2006/relationships/slideLayout" Target="../slideLayouts/slideLayout98.xml"/><Relationship Id="rId7" Type="http://schemas.openxmlformats.org/officeDocument/2006/relationships/slideLayout" Target="../slideLayouts/slideLayout84.xml"/><Relationship Id="rId12" Type="http://schemas.openxmlformats.org/officeDocument/2006/relationships/slideLayout" Target="../slideLayouts/slideLayout89.xml"/><Relationship Id="rId17" Type="http://schemas.openxmlformats.org/officeDocument/2006/relationships/slideLayout" Target="../slideLayouts/slideLayout94.xml"/><Relationship Id="rId2" Type="http://schemas.openxmlformats.org/officeDocument/2006/relationships/slideLayout" Target="../slideLayouts/slideLayout79.xml"/><Relationship Id="rId16" Type="http://schemas.openxmlformats.org/officeDocument/2006/relationships/slideLayout" Target="../slideLayouts/slideLayout93.xml"/><Relationship Id="rId20" Type="http://schemas.openxmlformats.org/officeDocument/2006/relationships/slideLayout" Target="../slideLayouts/slideLayout97.xml"/><Relationship Id="rId1" Type="http://schemas.openxmlformats.org/officeDocument/2006/relationships/slideLayout" Target="../slideLayouts/slideLayout78.xml"/><Relationship Id="rId6" Type="http://schemas.openxmlformats.org/officeDocument/2006/relationships/slideLayout" Target="../slideLayouts/slideLayout83.xml"/><Relationship Id="rId11" Type="http://schemas.openxmlformats.org/officeDocument/2006/relationships/slideLayout" Target="../slideLayouts/slideLayout88.xml"/><Relationship Id="rId5" Type="http://schemas.openxmlformats.org/officeDocument/2006/relationships/slideLayout" Target="../slideLayouts/slideLayout82.xml"/><Relationship Id="rId15" Type="http://schemas.openxmlformats.org/officeDocument/2006/relationships/slideLayout" Target="../slideLayouts/slideLayout92.xml"/><Relationship Id="rId23" Type="http://schemas.openxmlformats.org/officeDocument/2006/relationships/theme" Target="../theme/theme5.xml"/><Relationship Id="rId10" Type="http://schemas.openxmlformats.org/officeDocument/2006/relationships/slideLayout" Target="../slideLayouts/slideLayout87.xml"/><Relationship Id="rId19" Type="http://schemas.openxmlformats.org/officeDocument/2006/relationships/slideLayout" Target="../slideLayouts/slideLayout96.xml"/><Relationship Id="rId4" Type="http://schemas.openxmlformats.org/officeDocument/2006/relationships/slideLayout" Target="../slideLayouts/slideLayout81.xml"/><Relationship Id="rId9" Type="http://schemas.openxmlformats.org/officeDocument/2006/relationships/slideLayout" Target="../slideLayouts/slideLayout86.xml"/><Relationship Id="rId14" Type="http://schemas.openxmlformats.org/officeDocument/2006/relationships/slideLayout" Target="../slideLayouts/slideLayout91.xml"/><Relationship Id="rId22" Type="http://schemas.openxmlformats.org/officeDocument/2006/relationships/slideLayout" Target="../slideLayouts/slideLayout99.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07.xml"/><Relationship Id="rId13" Type="http://schemas.openxmlformats.org/officeDocument/2006/relationships/image" Target="../media/image32.svg"/><Relationship Id="rId3" Type="http://schemas.openxmlformats.org/officeDocument/2006/relationships/slideLayout" Target="../slideLayouts/slideLayout102.xml"/><Relationship Id="rId7" Type="http://schemas.openxmlformats.org/officeDocument/2006/relationships/slideLayout" Target="../slideLayouts/slideLayout106.xml"/><Relationship Id="rId12" Type="http://schemas.openxmlformats.org/officeDocument/2006/relationships/image" Target="../media/image31.png"/><Relationship Id="rId2" Type="http://schemas.openxmlformats.org/officeDocument/2006/relationships/slideLayout" Target="../slideLayouts/slideLayout101.xml"/><Relationship Id="rId1" Type="http://schemas.openxmlformats.org/officeDocument/2006/relationships/slideLayout" Target="../slideLayouts/slideLayout100.xml"/><Relationship Id="rId6" Type="http://schemas.openxmlformats.org/officeDocument/2006/relationships/slideLayout" Target="../slideLayouts/slideLayout105.xml"/><Relationship Id="rId11" Type="http://schemas.openxmlformats.org/officeDocument/2006/relationships/theme" Target="../theme/theme6.xml"/><Relationship Id="rId5" Type="http://schemas.openxmlformats.org/officeDocument/2006/relationships/slideLayout" Target="../slideLayouts/slideLayout104.xml"/><Relationship Id="rId10" Type="http://schemas.openxmlformats.org/officeDocument/2006/relationships/slideLayout" Target="../slideLayouts/slideLayout109.xml"/><Relationship Id="rId4" Type="http://schemas.openxmlformats.org/officeDocument/2006/relationships/slideLayout" Target="../slideLayouts/slideLayout103.xml"/><Relationship Id="rId9" Type="http://schemas.openxmlformats.org/officeDocument/2006/relationships/slideLayout" Target="../slideLayouts/slideLayout108.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17.xml"/><Relationship Id="rId13" Type="http://schemas.openxmlformats.org/officeDocument/2006/relationships/image" Target="../media/image39.png"/><Relationship Id="rId3" Type="http://schemas.openxmlformats.org/officeDocument/2006/relationships/slideLayout" Target="../slideLayouts/slideLayout112.xml"/><Relationship Id="rId7" Type="http://schemas.openxmlformats.org/officeDocument/2006/relationships/slideLayout" Target="../slideLayouts/slideLayout116.xml"/><Relationship Id="rId12" Type="http://schemas.openxmlformats.org/officeDocument/2006/relationships/theme" Target="../theme/theme7.xml"/><Relationship Id="rId2" Type="http://schemas.openxmlformats.org/officeDocument/2006/relationships/slideLayout" Target="../slideLayouts/slideLayout111.xml"/><Relationship Id="rId1" Type="http://schemas.openxmlformats.org/officeDocument/2006/relationships/slideLayout" Target="../slideLayouts/slideLayout110.xml"/><Relationship Id="rId6" Type="http://schemas.openxmlformats.org/officeDocument/2006/relationships/slideLayout" Target="../slideLayouts/slideLayout115.xml"/><Relationship Id="rId11" Type="http://schemas.openxmlformats.org/officeDocument/2006/relationships/slideLayout" Target="../slideLayouts/slideLayout120.xml"/><Relationship Id="rId5" Type="http://schemas.openxmlformats.org/officeDocument/2006/relationships/slideLayout" Target="../slideLayouts/slideLayout114.xml"/><Relationship Id="rId10" Type="http://schemas.openxmlformats.org/officeDocument/2006/relationships/slideLayout" Target="../slideLayouts/slideLayout119.xml"/><Relationship Id="rId4" Type="http://schemas.openxmlformats.org/officeDocument/2006/relationships/slideLayout" Target="../slideLayouts/slideLayout113.xml"/><Relationship Id="rId9" Type="http://schemas.openxmlformats.org/officeDocument/2006/relationships/slideLayout" Target="../slideLayouts/slideLayout118.xml"/><Relationship Id="rId14" Type="http://schemas.openxmlformats.org/officeDocument/2006/relationships/image" Target="../media/image40.sv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jdelijke aanduiding voor titel 1">
            <a:extLst>
              <a:ext uri="{FF2B5EF4-FFF2-40B4-BE49-F238E27FC236}">
                <a16:creationId xmlns:a16="http://schemas.microsoft.com/office/drawing/2014/main" id="{C15B9B0B-9FF8-4AB2-91EC-BFD234DA0A74}"/>
              </a:ext>
            </a:extLst>
          </p:cNvPr>
          <p:cNvSpPr>
            <a:spLocks noGrp="1"/>
          </p:cNvSpPr>
          <p:nvPr>
            <p:ph type="title"/>
          </p:nvPr>
        </p:nvSpPr>
        <p:spPr>
          <a:xfrm>
            <a:off x="628650" y="273844"/>
            <a:ext cx="7886700" cy="813197"/>
          </a:xfrm>
          <a:prstGeom prst="rect">
            <a:avLst/>
          </a:prstGeom>
        </p:spPr>
        <p:txBody>
          <a:bodyPr vert="horz" lIns="0" tIns="45720" rIns="0" bIns="45720" rtlCol="0" anchor="ctr">
            <a:normAutofit/>
          </a:bodyPr>
          <a:lstStyle/>
          <a:p>
            <a:r>
              <a:rPr lang="nl-NL"/>
              <a:t>Klik om stijl te bewerken</a:t>
            </a:r>
            <a:endParaRPr lang="nl-BE"/>
          </a:p>
        </p:txBody>
      </p:sp>
      <p:sp>
        <p:nvSpPr>
          <p:cNvPr id="3" name="Tijdelijke aanduiding voor tekst 2">
            <a:extLst>
              <a:ext uri="{FF2B5EF4-FFF2-40B4-BE49-F238E27FC236}">
                <a16:creationId xmlns:a16="http://schemas.microsoft.com/office/drawing/2014/main" id="{07AD4BAC-B767-43E5-8F16-E582C148C414}"/>
              </a:ext>
            </a:extLst>
          </p:cNvPr>
          <p:cNvSpPr>
            <a:spLocks noGrp="1"/>
          </p:cNvSpPr>
          <p:nvPr>
            <p:ph type="body" idx="1"/>
          </p:nvPr>
        </p:nvSpPr>
        <p:spPr>
          <a:xfrm>
            <a:off x="628650" y="1194197"/>
            <a:ext cx="7886700" cy="3438525"/>
          </a:xfrm>
          <a:prstGeom prst="rect">
            <a:avLst/>
          </a:prstGeom>
        </p:spPr>
        <p:txBody>
          <a:bodyPr vert="horz" lIns="0" tIns="45720" rIns="0" bIns="45720" rtlCol="0">
            <a:normAutofit/>
          </a:bodyPr>
          <a:lstStyle/>
          <a:p>
            <a:pPr lvl="0"/>
            <a:r>
              <a:rPr lang="nl-NL"/>
              <a:t>Eerste niveau</a:t>
            </a:r>
          </a:p>
          <a:p>
            <a:pPr lvl="1"/>
            <a:r>
              <a:rPr lang="nl-NL"/>
              <a:t>Tweede niveau</a:t>
            </a:r>
          </a:p>
          <a:p>
            <a:pPr lvl="2"/>
            <a:r>
              <a:rPr lang="nl-NL"/>
              <a:t>Derde niveau</a:t>
            </a:r>
          </a:p>
          <a:p>
            <a:pPr lvl="3"/>
            <a:r>
              <a:rPr lang="nl-NL"/>
              <a:t>Vierde niveau</a:t>
            </a:r>
          </a:p>
          <a:p>
            <a:pPr lvl="4"/>
            <a:r>
              <a:rPr lang="nl-NL"/>
              <a:t>Vijfde niveau</a:t>
            </a:r>
            <a:endParaRPr lang="nl-BE"/>
          </a:p>
        </p:txBody>
      </p:sp>
      <p:sp>
        <p:nvSpPr>
          <p:cNvPr id="5" name="Tijdelijke aanduiding voor voettekst 4">
            <a:extLst>
              <a:ext uri="{FF2B5EF4-FFF2-40B4-BE49-F238E27FC236}">
                <a16:creationId xmlns:a16="http://schemas.microsoft.com/office/drawing/2014/main" id="{CD5D5524-E479-4197-9F64-1F54DAFF6058}"/>
              </a:ext>
            </a:extLst>
          </p:cNvPr>
          <p:cNvSpPr>
            <a:spLocks noGrp="1"/>
          </p:cNvSpPr>
          <p:nvPr>
            <p:ph type="ftr" sz="quarter" idx="3"/>
          </p:nvPr>
        </p:nvSpPr>
        <p:spPr>
          <a:xfrm>
            <a:off x="629841" y="4758736"/>
            <a:ext cx="3625069" cy="273844"/>
          </a:xfrm>
          <a:prstGeom prst="rect">
            <a:avLst/>
          </a:prstGeom>
        </p:spPr>
        <p:txBody>
          <a:bodyPr vert="horz" lIns="0" tIns="45720" rIns="0" bIns="45720" rtlCol="0" anchor="ctr"/>
          <a:lstStyle>
            <a:lvl1pPr algn="l">
              <a:defRPr sz="900">
                <a:solidFill>
                  <a:schemeClr val="tx1"/>
                </a:solidFill>
              </a:defRPr>
            </a:lvl1pPr>
          </a:lstStyle>
          <a:p>
            <a:r>
              <a:rPr lang="nl-BE"/>
              <a:t>Voettekst</a:t>
            </a:r>
          </a:p>
        </p:txBody>
      </p:sp>
      <p:sp>
        <p:nvSpPr>
          <p:cNvPr id="6" name="Tijdelijke aanduiding voor dianummer 5">
            <a:extLst>
              <a:ext uri="{FF2B5EF4-FFF2-40B4-BE49-F238E27FC236}">
                <a16:creationId xmlns:a16="http://schemas.microsoft.com/office/drawing/2014/main" id="{C9B68AD4-8EA5-4A62-B9A6-94440AE0121A}"/>
              </a:ext>
            </a:extLst>
          </p:cNvPr>
          <p:cNvSpPr>
            <a:spLocks noGrp="1"/>
          </p:cNvSpPr>
          <p:nvPr>
            <p:ph type="sldNum" sz="quarter" idx="4"/>
          </p:nvPr>
        </p:nvSpPr>
        <p:spPr>
          <a:xfrm>
            <a:off x="7885509" y="4758737"/>
            <a:ext cx="628650" cy="273844"/>
          </a:xfrm>
          <a:prstGeom prst="rect">
            <a:avLst/>
          </a:prstGeom>
        </p:spPr>
        <p:txBody>
          <a:bodyPr vert="horz" lIns="0" tIns="45720" rIns="0" bIns="45720" rtlCol="0" anchor="ctr"/>
          <a:lstStyle>
            <a:lvl1pPr algn="r">
              <a:defRPr sz="900" b="1">
                <a:solidFill>
                  <a:schemeClr val="tx1"/>
                </a:solidFill>
                <a:latin typeface="+mj-lt"/>
              </a:defRPr>
            </a:lvl1pPr>
          </a:lstStyle>
          <a:p>
            <a:fld id="{1EABE038-A425-4CC0-917A-1DC3ED725B2E}" type="slidenum">
              <a:rPr lang="nl-BE" smtClean="0"/>
              <a:pPr/>
              <a:t>‹nr.›</a:t>
            </a:fld>
            <a:endParaRPr lang="nl-BE"/>
          </a:p>
        </p:txBody>
      </p:sp>
      <p:sp>
        <p:nvSpPr>
          <p:cNvPr id="7" name="Rechthoek 6">
            <a:extLst>
              <a:ext uri="{FF2B5EF4-FFF2-40B4-BE49-F238E27FC236}">
                <a16:creationId xmlns:a16="http://schemas.microsoft.com/office/drawing/2014/main" id="{40003012-7043-4113-8641-7860C8DEC246}"/>
              </a:ext>
            </a:extLst>
          </p:cNvPr>
          <p:cNvSpPr/>
          <p:nvPr userDrawn="1"/>
        </p:nvSpPr>
        <p:spPr>
          <a:xfrm>
            <a:off x="0" y="0"/>
            <a:ext cx="164592" cy="5143500"/>
          </a:xfrm>
          <a:prstGeom prst="rect">
            <a:avLst/>
          </a:prstGeom>
          <a:solidFill>
            <a:srgbClr val="FFE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p>
        </p:txBody>
      </p:sp>
    </p:spTree>
    <p:extLst>
      <p:ext uri="{BB962C8B-B14F-4D97-AF65-F5344CB8AC3E}">
        <p14:creationId xmlns:p14="http://schemas.microsoft.com/office/powerpoint/2010/main" val="2212240197"/>
      </p:ext>
    </p:extLst>
  </p:cSld>
  <p:clrMap bg1="lt1" tx1="dk1" bg2="lt2" tx2="dk2" accent1="accent1" accent2="accent2" accent3="accent3" accent4="accent4" accent5="accent5" accent6="accent6" hlink="hlink" folHlink="folHlink"/>
  <p:sldLayoutIdLst>
    <p:sldLayoutId id="2147483728" r:id="rId1"/>
    <p:sldLayoutId id="2147483729" r:id="rId2"/>
    <p:sldLayoutId id="2147483730" r:id="rId3"/>
    <p:sldLayoutId id="2147483731" r:id="rId4"/>
    <p:sldLayoutId id="2147483732" r:id="rId5"/>
    <p:sldLayoutId id="2147483733" r:id="rId6"/>
    <p:sldLayoutId id="2147483734" r:id="rId7"/>
    <p:sldLayoutId id="2147483753" r:id="rId8"/>
    <p:sldLayoutId id="2147483726" r:id="rId9"/>
    <p:sldLayoutId id="2147483681" r:id="rId10"/>
    <p:sldLayoutId id="2147483682" r:id="rId11"/>
    <p:sldLayoutId id="2147483683" r:id="rId12"/>
    <p:sldLayoutId id="2147483684" r:id="rId13"/>
    <p:sldLayoutId id="2147483685" r:id="rId14"/>
    <p:sldLayoutId id="2147483686" r:id="rId15"/>
    <p:sldLayoutId id="2147483687" r:id="rId16"/>
    <p:sldLayoutId id="2147483688" r:id="rId17"/>
    <p:sldLayoutId id="2147483689" r:id="rId18"/>
    <p:sldLayoutId id="2147483690" r:id="rId19"/>
    <p:sldLayoutId id="2147483691" r:id="rId20"/>
    <p:sldLayoutId id="2147483692" r:id="rId21"/>
    <p:sldLayoutId id="2147483693" r:id="rId22"/>
    <p:sldLayoutId id="2147483694" r:id="rId23"/>
    <p:sldLayoutId id="2147483695" r:id="rId24"/>
    <p:sldLayoutId id="2147483696" r:id="rId25"/>
    <p:sldLayoutId id="2147483697" r:id="rId26"/>
    <p:sldLayoutId id="2147483698" r:id="rId27"/>
    <p:sldLayoutId id="2147483699" r:id="rId28"/>
    <p:sldLayoutId id="2147483700" r:id="rId2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685800" rtl="0" eaLnBrk="1" latinLnBrk="0" hangingPunct="1">
        <a:lnSpc>
          <a:spcPct val="90000"/>
        </a:lnSpc>
        <a:spcBef>
          <a:spcPct val="0"/>
        </a:spcBef>
        <a:buNone/>
        <a:defRPr sz="2700" b="1" u="none" kern="1200" baseline="0">
          <a:solidFill>
            <a:schemeClr val="tx1"/>
          </a:solidFill>
          <a:uFill>
            <a:solidFill>
              <a:schemeClr val="accent1"/>
            </a:solidFill>
          </a:uFill>
          <a:latin typeface="+mj-lt"/>
          <a:ea typeface="+mj-ea"/>
          <a:cs typeface="+mj-cs"/>
        </a:defRPr>
      </a:lvl1pPr>
    </p:titleStyle>
    <p:bodyStyle>
      <a:lvl1pPr marL="0" indent="0" algn="l" defTabSz="685800" rtl="0" eaLnBrk="1" latinLnBrk="0" hangingPunct="1">
        <a:lnSpc>
          <a:spcPct val="90000"/>
        </a:lnSpc>
        <a:spcBef>
          <a:spcPts val="750"/>
        </a:spcBef>
        <a:spcAft>
          <a:spcPts val="0"/>
        </a:spcAft>
        <a:buFont typeface="Arial" panose="020B0604020202020204" pitchFamily="34" charset="0"/>
        <a:buNone/>
        <a:defRPr sz="1800" u="none" kern="1200" baseline="0">
          <a:solidFill>
            <a:schemeClr val="tx1"/>
          </a:solidFill>
          <a:uFill>
            <a:solidFill>
              <a:schemeClr val="accent1"/>
            </a:solidFill>
          </a:uFill>
          <a:latin typeface="+mn-lt"/>
          <a:ea typeface="+mn-ea"/>
          <a:cs typeface="+mn-cs"/>
        </a:defRPr>
      </a:lvl1pPr>
      <a:lvl2pPr marL="270000" indent="-171450" algn="l" defTabSz="685800" rtl="0" eaLnBrk="1" latinLnBrk="0" hangingPunct="1">
        <a:lnSpc>
          <a:spcPct val="90000"/>
        </a:lnSpc>
        <a:spcBef>
          <a:spcPts val="375"/>
        </a:spcBef>
        <a:buClr>
          <a:schemeClr val="tx1"/>
        </a:buClr>
        <a:buSzPct val="100000"/>
        <a:buFont typeface="Wingdings" panose="05000000000000000000" pitchFamily="2" charset="2"/>
        <a:buChar char="§"/>
        <a:defRPr sz="1500" u="none" kern="1200" baseline="0">
          <a:solidFill>
            <a:schemeClr val="tx1"/>
          </a:solidFill>
          <a:uFill>
            <a:solidFill>
              <a:schemeClr val="accent1"/>
            </a:solidFill>
          </a:uFill>
          <a:latin typeface="+mn-lt"/>
          <a:ea typeface="+mn-ea"/>
          <a:cs typeface="+mn-cs"/>
        </a:defRPr>
      </a:lvl2pPr>
      <a:lvl3pPr marL="486000" indent="-171450" algn="l" defTabSz="685800" rtl="0" eaLnBrk="1" latinLnBrk="0" hangingPunct="1">
        <a:lnSpc>
          <a:spcPct val="90000"/>
        </a:lnSpc>
        <a:spcBef>
          <a:spcPts val="375"/>
        </a:spcBef>
        <a:buClr>
          <a:schemeClr val="tx2"/>
        </a:buClr>
        <a:buSzPct val="100000"/>
        <a:buFont typeface="Wingdings" panose="05000000000000000000" pitchFamily="2" charset="2"/>
        <a:buChar char="§"/>
        <a:defRPr sz="1350" b="0" u="none" kern="1200" baseline="0">
          <a:solidFill>
            <a:schemeClr val="tx1"/>
          </a:solidFill>
          <a:uFill>
            <a:solidFill>
              <a:schemeClr val="accent3"/>
            </a:solidFill>
          </a:uFill>
          <a:latin typeface="+mn-lt"/>
          <a:ea typeface="+mn-ea"/>
          <a:cs typeface="+mn-cs"/>
        </a:defRPr>
      </a:lvl3pPr>
      <a:lvl4pPr marL="702000" indent="-171450" algn="l" defTabSz="685800" rtl="0" eaLnBrk="1" latinLnBrk="0" hangingPunct="1">
        <a:lnSpc>
          <a:spcPct val="90000"/>
        </a:lnSpc>
        <a:spcBef>
          <a:spcPts val="375"/>
        </a:spcBef>
        <a:buClr>
          <a:schemeClr val="tx2"/>
        </a:buClr>
        <a:buSzPct val="100000"/>
        <a:buFont typeface="Wingdings" panose="05000000000000000000" pitchFamily="2" charset="2"/>
        <a:buChar char="§"/>
        <a:defRPr sz="1200" u="none" kern="1200" baseline="0">
          <a:solidFill>
            <a:schemeClr val="tx1"/>
          </a:solidFill>
          <a:uFill>
            <a:solidFill>
              <a:schemeClr val="accent3"/>
            </a:solidFill>
          </a:uFill>
          <a:latin typeface="+mn-lt"/>
          <a:ea typeface="+mn-ea"/>
          <a:cs typeface="+mn-cs"/>
        </a:defRPr>
      </a:lvl4pPr>
      <a:lvl5pPr marL="918000" indent="-171450" algn="l" defTabSz="685800" rtl="0" eaLnBrk="1" latinLnBrk="0" hangingPunct="1">
        <a:lnSpc>
          <a:spcPct val="90000"/>
        </a:lnSpc>
        <a:spcBef>
          <a:spcPts val="375"/>
        </a:spcBef>
        <a:buClr>
          <a:schemeClr val="accent2"/>
        </a:buClr>
        <a:buSzPct val="100000"/>
        <a:buFont typeface="Wingdings" panose="05000000000000000000" pitchFamily="2" charset="2"/>
        <a:buChar char="§"/>
        <a:defRPr sz="1050" b="0" u="none" kern="1200" baseline="0">
          <a:solidFill>
            <a:schemeClr val="tx1"/>
          </a:solidFill>
          <a:uFill>
            <a:solidFill>
              <a:schemeClr val="accent3"/>
            </a:solidFill>
          </a:u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nl-B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29">
          <p15:clr>
            <a:srgbClr val="F26B43"/>
          </p15:clr>
        </p15:guide>
        <p15:guide id="2" pos="7151">
          <p15:clr>
            <a:srgbClr val="F26B43"/>
          </p15:clr>
        </p15:guide>
        <p15:guide id="4" orient="horz" pos="3906">
          <p15:clr>
            <a:srgbClr val="F26B43"/>
          </p15:clr>
        </p15:guide>
        <p15:guide id="5" orient="horz" pos="1003">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 name="Shape 3"/>
          <p:cNvSpPr>
            <a:spLocks noGrp="1"/>
          </p:cNvSpPr>
          <p:nvPr>
            <p:ph type="title"/>
          </p:nvPr>
        </p:nvSpPr>
        <p:spPr>
          <a:xfrm>
            <a:off x="457200" y="69057"/>
            <a:ext cx="8229600" cy="1131094"/>
          </a:xfrm>
          <a:prstGeom prst="rect">
            <a:avLst/>
          </a:prstGeom>
          <a:ln w="12700">
            <a:miter lim="400000"/>
          </a:ln>
          <a:extLst>
            <a:ext uri="{C572A759-6A51-4108-AA02-DFA0A04FC94B}">
              <ma14:wrappingTextBoxFlag xmlns="" xmlns:ma14="http://schemas.microsoft.com/office/mac/drawingml/2011/main" val="1"/>
            </a:ext>
          </a:extLst>
        </p:spPr>
        <p:txBody>
          <a:bodyPr lIns="45719" rIns="45719" anchor="ctr">
            <a:normAutofit/>
          </a:bodyPr>
          <a:lstStyle/>
          <a:p>
            <a:pPr lvl="0">
              <a:defRPr sz="1800" b="0"/>
            </a:pPr>
            <a:r>
              <a:rPr sz="3300" b="1"/>
              <a:t>Titeltekst</a:t>
            </a:r>
          </a:p>
        </p:txBody>
      </p:sp>
      <p:sp>
        <p:nvSpPr>
          <p:cNvPr id="4" name="Shape 4"/>
          <p:cNvSpPr>
            <a:spLocks noGrp="1"/>
          </p:cNvSpPr>
          <p:nvPr>
            <p:ph type="body" idx="1"/>
          </p:nvPr>
        </p:nvSpPr>
        <p:spPr>
          <a:xfrm>
            <a:off x="457200" y="1200150"/>
            <a:ext cx="8229600" cy="3943350"/>
          </a:xfrm>
          <a:prstGeom prst="rect">
            <a:avLst/>
          </a:prstGeom>
          <a:ln w="12700">
            <a:miter lim="400000"/>
          </a:ln>
          <a:extLst>
            <a:ext uri="{C572A759-6A51-4108-AA02-DFA0A04FC94B}">
              <ma14:wrappingTextBoxFlag xmlns="" xmlns:ma14="http://schemas.microsoft.com/office/mac/drawingml/2011/main" val="1"/>
            </a:ext>
          </a:extLst>
        </p:spPr>
        <p:txBody>
          <a:bodyPr lIns="45719" rIns="45719">
            <a:normAutofit/>
          </a:bodyPr>
          <a:lstStyle/>
          <a:p>
            <a:pPr lvl="0">
              <a:defRPr sz="1800"/>
            </a:pPr>
            <a:r>
              <a:rPr sz="2400"/>
              <a:t>Hoofdtekst - niveau één</a:t>
            </a:r>
          </a:p>
          <a:p>
            <a:pPr lvl="1">
              <a:defRPr sz="1800"/>
            </a:pPr>
            <a:r>
              <a:rPr sz="2400"/>
              <a:t>Hoofdtekst - niveau twee</a:t>
            </a:r>
          </a:p>
          <a:p>
            <a:pPr lvl="2">
              <a:defRPr sz="1800"/>
            </a:pPr>
            <a:r>
              <a:rPr sz="2400"/>
              <a:t>Hoofdtekst - niveau drie</a:t>
            </a:r>
          </a:p>
          <a:p>
            <a:pPr lvl="3">
              <a:defRPr sz="1800"/>
            </a:pPr>
            <a:r>
              <a:rPr sz="2400"/>
              <a:t>Hoofdtekst - niveau vier</a:t>
            </a:r>
          </a:p>
          <a:p>
            <a:pPr lvl="4">
              <a:defRPr sz="1800"/>
            </a:pPr>
            <a:r>
              <a:rPr sz="2400"/>
              <a:t>Hoofdtekst - niveau vijf</a:t>
            </a:r>
          </a:p>
        </p:txBody>
      </p:sp>
      <p:sp>
        <p:nvSpPr>
          <p:cNvPr id="5" name="Shape 5"/>
          <p:cNvSpPr>
            <a:spLocks noGrp="1"/>
          </p:cNvSpPr>
          <p:nvPr>
            <p:ph type="sldNum" sz="quarter" idx="2"/>
          </p:nvPr>
        </p:nvSpPr>
        <p:spPr>
          <a:xfrm>
            <a:off x="6553200" y="4767263"/>
            <a:ext cx="2133600" cy="307777"/>
          </a:xfrm>
          <a:prstGeom prst="rect">
            <a:avLst/>
          </a:prstGeom>
          <a:ln w="12700">
            <a:miter lim="400000"/>
          </a:ln>
        </p:spPr>
        <p:txBody>
          <a:bodyPr lIns="45719" rIns="45719">
            <a:spAutoFit/>
          </a:bodyPr>
          <a:lstStyle/>
          <a:p>
            <a:pPr lvl="0"/>
            <a:fld id="{86CB4B4D-7CA3-9044-876B-883B54F8677D}" type="slidenum">
              <a:t>‹nr.›</a:t>
            </a:fld>
            <a:endParaRPr/>
          </a:p>
        </p:txBody>
      </p:sp>
    </p:spTree>
    <p:extLst>
      <p:ext uri="{BB962C8B-B14F-4D97-AF65-F5344CB8AC3E}">
        <p14:creationId xmlns:p14="http://schemas.microsoft.com/office/powerpoint/2010/main" val="2675093298"/>
      </p:ext>
    </p:extLst>
  </p:cSld>
  <p:clrMap bg1="lt1" tx1="dk1" bg2="lt2" tx2="dk2" accent1="accent1" accent2="accent2" accent3="accent3" accent4="accent4" accent5="accent5" accent6="accent6" hlink="hlink" folHlink="folHlink"/>
  <p:sldLayoutIdLst>
    <p:sldLayoutId id="2147483757" r:id="rId1"/>
    <p:sldLayoutId id="2147483702" r:id="rId2"/>
    <p:sldLayoutId id="2147483703" r:id="rId3"/>
    <p:sldLayoutId id="2147483704" r:id="rId4"/>
    <p:sldLayoutId id="2147483705" r:id="rId5"/>
    <p:sldLayoutId id="2147483706" r:id="rId6"/>
    <p:sldLayoutId id="2147483758" r:id="rId7"/>
    <p:sldLayoutId id="2147483707" r:id="rId8"/>
    <p:sldLayoutId id="2147483708" r:id="rId9"/>
    <p:sldLayoutId id="2147483709" r:id="rId10"/>
    <p:sldLayoutId id="2147483710" r:id="rId11"/>
    <p:sldLayoutId id="2147483711" r:id="rId12"/>
    <p:sldLayoutId id="2147483712" r:id="rId13"/>
    <p:sldLayoutId id="2147483759" r:id="rId14"/>
    <p:sldLayoutId id="2147483760" r:id="rId15"/>
    <p:sldLayoutId id="2147483761" r:id="rId16"/>
  </p:sldLayoutIdLst>
  <p:transition spd="med"/>
  <p:hf hdr="0" ftr="0" dt="0"/>
  <p:txStyles>
    <p:titleStyle>
      <a:lvl1pPr>
        <a:defRPr sz="3300" b="1">
          <a:latin typeface="Flanders Art Sans"/>
          <a:ea typeface="Flanders Art Sans"/>
          <a:cs typeface="Flanders Art Sans"/>
          <a:sym typeface="Flanders Art Sans"/>
        </a:defRPr>
      </a:lvl1pPr>
      <a:lvl2pPr>
        <a:defRPr sz="3300" b="1">
          <a:latin typeface="Flanders Art Sans"/>
          <a:ea typeface="Flanders Art Sans"/>
          <a:cs typeface="Flanders Art Sans"/>
          <a:sym typeface="Flanders Art Sans"/>
        </a:defRPr>
      </a:lvl2pPr>
      <a:lvl3pPr>
        <a:defRPr sz="3300" b="1">
          <a:latin typeface="Flanders Art Sans"/>
          <a:ea typeface="Flanders Art Sans"/>
          <a:cs typeface="Flanders Art Sans"/>
          <a:sym typeface="Flanders Art Sans"/>
        </a:defRPr>
      </a:lvl3pPr>
      <a:lvl4pPr>
        <a:defRPr sz="3300" b="1">
          <a:latin typeface="Flanders Art Sans"/>
          <a:ea typeface="Flanders Art Sans"/>
          <a:cs typeface="Flanders Art Sans"/>
          <a:sym typeface="Flanders Art Sans"/>
        </a:defRPr>
      </a:lvl4pPr>
      <a:lvl5pPr>
        <a:defRPr sz="3300" b="1">
          <a:latin typeface="Flanders Art Sans"/>
          <a:ea typeface="Flanders Art Sans"/>
          <a:cs typeface="Flanders Art Sans"/>
          <a:sym typeface="Flanders Art Sans"/>
        </a:defRPr>
      </a:lvl5pPr>
      <a:lvl6pPr>
        <a:defRPr sz="3300" b="1">
          <a:latin typeface="Flanders Art Sans"/>
          <a:ea typeface="Flanders Art Sans"/>
          <a:cs typeface="Flanders Art Sans"/>
          <a:sym typeface="Flanders Art Sans"/>
        </a:defRPr>
      </a:lvl6pPr>
      <a:lvl7pPr>
        <a:defRPr sz="3300" b="1">
          <a:latin typeface="Flanders Art Sans"/>
          <a:ea typeface="Flanders Art Sans"/>
          <a:cs typeface="Flanders Art Sans"/>
          <a:sym typeface="Flanders Art Sans"/>
        </a:defRPr>
      </a:lvl7pPr>
      <a:lvl8pPr>
        <a:defRPr sz="3300" b="1">
          <a:latin typeface="Flanders Art Sans"/>
          <a:ea typeface="Flanders Art Sans"/>
          <a:cs typeface="Flanders Art Sans"/>
          <a:sym typeface="Flanders Art Sans"/>
        </a:defRPr>
      </a:lvl8pPr>
      <a:lvl9pPr>
        <a:defRPr sz="3300" b="1">
          <a:latin typeface="Flanders Art Sans"/>
          <a:ea typeface="Flanders Art Sans"/>
          <a:cs typeface="Flanders Art Sans"/>
          <a:sym typeface="Flanders Art Sans"/>
        </a:defRPr>
      </a:lvl9pPr>
    </p:titleStyle>
    <p:bodyStyle>
      <a:lvl1pPr marL="257175" indent="-257175">
        <a:spcBef>
          <a:spcPts val="525"/>
        </a:spcBef>
        <a:buSzPct val="100000"/>
        <a:buFont typeface="Arial"/>
        <a:buChar char="•"/>
        <a:defRPr sz="2400">
          <a:latin typeface="FlandersArtSans-Regular"/>
          <a:ea typeface="FlandersArtSans-Regular"/>
          <a:cs typeface="FlandersArtSans-Regular"/>
          <a:sym typeface="FlandersArtSans-Regular"/>
        </a:defRPr>
      </a:lvl1pPr>
      <a:lvl2pPr marL="587828" indent="-244928">
        <a:spcBef>
          <a:spcPts val="525"/>
        </a:spcBef>
        <a:buSzPct val="100000"/>
        <a:buFont typeface="Arial"/>
        <a:buChar char="–"/>
        <a:defRPr sz="2400">
          <a:latin typeface="FlandersArtSans-Regular"/>
          <a:ea typeface="FlandersArtSans-Regular"/>
          <a:cs typeface="FlandersArtSans-Regular"/>
          <a:sym typeface="FlandersArtSans-Regular"/>
        </a:defRPr>
      </a:lvl2pPr>
      <a:lvl3pPr marL="914400" indent="-228600">
        <a:spcBef>
          <a:spcPts val="525"/>
        </a:spcBef>
        <a:buSzPct val="100000"/>
        <a:buFont typeface="Arial"/>
        <a:buChar char="•"/>
        <a:defRPr sz="2400">
          <a:latin typeface="FlandersArtSans-Regular"/>
          <a:ea typeface="FlandersArtSans-Regular"/>
          <a:cs typeface="FlandersArtSans-Regular"/>
          <a:sym typeface="FlandersArtSans-Regular"/>
        </a:defRPr>
      </a:lvl3pPr>
      <a:lvl4pPr marL="1303020" indent="-274320">
        <a:spcBef>
          <a:spcPts val="525"/>
        </a:spcBef>
        <a:buSzPct val="100000"/>
        <a:buFont typeface="Arial"/>
        <a:buChar char="–"/>
        <a:defRPr sz="2400">
          <a:latin typeface="FlandersArtSans-Regular"/>
          <a:ea typeface="FlandersArtSans-Regular"/>
          <a:cs typeface="FlandersArtSans-Regular"/>
          <a:sym typeface="FlandersArtSans-Regular"/>
        </a:defRPr>
      </a:lvl4pPr>
      <a:lvl5pPr marL="1645920" indent="-274320">
        <a:spcBef>
          <a:spcPts val="525"/>
        </a:spcBef>
        <a:buSzPct val="100000"/>
        <a:buFont typeface="Arial"/>
        <a:buChar char="»"/>
        <a:defRPr sz="2400">
          <a:latin typeface="FlandersArtSans-Regular"/>
          <a:ea typeface="FlandersArtSans-Regular"/>
          <a:cs typeface="FlandersArtSans-Regular"/>
          <a:sym typeface="FlandersArtSans-Regular"/>
        </a:defRPr>
      </a:lvl5pPr>
      <a:lvl6pPr marL="1988820" indent="-274320">
        <a:spcBef>
          <a:spcPts val="525"/>
        </a:spcBef>
        <a:buSzPct val="100000"/>
        <a:buFont typeface="Arial"/>
        <a:buChar char="•"/>
        <a:defRPr sz="2400">
          <a:latin typeface="FlandersArtSans-Regular"/>
          <a:ea typeface="FlandersArtSans-Regular"/>
          <a:cs typeface="FlandersArtSans-Regular"/>
          <a:sym typeface="FlandersArtSans-Regular"/>
        </a:defRPr>
      </a:lvl6pPr>
      <a:lvl7pPr marL="2331720" indent="-274320">
        <a:spcBef>
          <a:spcPts val="525"/>
        </a:spcBef>
        <a:buSzPct val="100000"/>
        <a:buFont typeface="Arial"/>
        <a:buChar char="•"/>
        <a:defRPr sz="2400">
          <a:latin typeface="FlandersArtSans-Regular"/>
          <a:ea typeface="FlandersArtSans-Regular"/>
          <a:cs typeface="FlandersArtSans-Regular"/>
          <a:sym typeface="FlandersArtSans-Regular"/>
        </a:defRPr>
      </a:lvl7pPr>
      <a:lvl8pPr marL="2674619" indent="-274319">
        <a:spcBef>
          <a:spcPts val="525"/>
        </a:spcBef>
        <a:buSzPct val="100000"/>
        <a:buFont typeface="Arial"/>
        <a:buChar char="•"/>
        <a:defRPr sz="2400">
          <a:latin typeface="FlandersArtSans-Regular"/>
          <a:ea typeface="FlandersArtSans-Regular"/>
          <a:cs typeface="FlandersArtSans-Regular"/>
          <a:sym typeface="FlandersArtSans-Regular"/>
        </a:defRPr>
      </a:lvl8pPr>
      <a:lvl9pPr marL="3017519" indent="-274319">
        <a:spcBef>
          <a:spcPts val="525"/>
        </a:spcBef>
        <a:buSzPct val="100000"/>
        <a:buFont typeface="Arial"/>
        <a:buChar char="•"/>
        <a:defRPr sz="2400">
          <a:latin typeface="FlandersArtSans-Regular"/>
          <a:ea typeface="FlandersArtSans-Regular"/>
          <a:cs typeface="FlandersArtSans-Regular"/>
          <a:sym typeface="FlandersArtSans-Regular"/>
        </a:defRPr>
      </a:lvl9pPr>
    </p:bodyStyle>
    <p:otherStyle>
      <a:lvl1pPr>
        <a:defRPr>
          <a:solidFill>
            <a:schemeClr val="tx1"/>
          </a:solidFill>
          <a:latin typeface="+mn-lt"/>
          <a:ea typeface="+mn-ea"/>
          <a:cs typeface="+mn-cs"/>
          <a:sym typeface="FlandersArtSans-Regular"/>
        </a:defRPr>
      </a:lvl1pPr>
      <a:lvl2pPr indent="342900">
        <a:defRPr>
          <a:solidFill>
            <a:schemeClr val="tx1"/>
          </a:solidFill>
          <a:latin typeface="+mn-lt"/>
          <a:ea typeface="+mn-ea"/>
          <a:cs typeface="+mn-cs"/>
          <a:sym typeface="FlandersArtSans-Regular"/>
        </a:defRPr>
      </a:lvl2pPr>
      <a:lvl3pPr indent="685800">
        <a:defRPr>
          <a:solidFill>
            <a:schemeClr val="tx1"/>
          </a:solidFill>
          <a:latin typeface="+mn-lt"/>
          <a:ea typeface="+mn-ea"/>
          <a:cs typeface="+mn-cs"/>
          <a:sym typeface="FlandersArtSans-Regular"/>
        </a:defRPr>
      </a:lvl3pPr>
      <a:lvl4pPr indent="1028700">
        <a:defRPr>
          <a:solidFill>
            <a:schemeClr val="tx1"/>
          </a:solidFill>
          <a:latin typeface="+mn-lt"/>
          <a:ea typeface="+mn-ea"/>
          <a:cs typeface="+mn-cs"/>
          <a:sym typeface="FlandersArtSans-Regular"/>
        </a:defRPr>
      </a:lvl4pPr>
      <a:lvl5pPr indent="1371600">
        <a:defRPr>
          <a:solidFill>
            <a:schemeClr val="tx1"/>
          </a:solidFill>
          <a:latin typeface="+mn-lt"/>
          <a:ea typeface="+mn-ea"/>
          <a:cs typeface="+mn-cs"/>
          <a:sym typeface="FlandersArtSans-Regular"/>
        </a:defRPr>
      </a:lvl5pPr>
      <a:lvl6pPr indent="1714500">
        <a:defRPr>
          <a:solidFill>
            <a:schemeClr val="tx1"/>
          </a:solidFill>
          <a:latin typeface="+mn-lt"/>
          <a:ea typeface="+mn-ea"/>
          <a:cs typeface="+mn-cs"/>
          <a:sym typeface="FlandersArtSans-Regular"/>
        </a:defRPr>
      </a:lvl6pPr>
      <a:lvl7pPr indent="2057400">
        <a:defRPr>
          <a:solidFill>
            <a:schemeClr val="tx1"/>
          </a:solidFill>
          <a:latin typeface="+mn-lt"/>
          <a:ea typeface="+mn-ea"/>
          <a:cs typeface="+mn-cs"/>
          <a:sym typeface="FlandersArtSans-Regular"/>
        </a:defRPr>
      </a:lvl7pPr>
      <a:lvl8pPr indent="2400300">
        <a:defRPr>
          <a:solidFill>
            <a:schemeClr val="tx1"/>
          </a:solidFill>
          <a:latin typeface="+mn-lt"/>
          <a:ea typeface="+mn-ea"/>
          <a:cs typeface="+mn-cs"/>
          <a:sym typeface="FlandersArtSans-Regular"/>
        </a:defRPr>
      </a:lvl8pPr>
      <a:lvl9pPr indent="2743200">
        <a:defRPr>
          <a:solidFill>
            <a:schemeClr val="tx1"/>
          </a:solidFill>
          <a:latin typeface="+mn-lt"/>
          <a:ea typeface="+mn-ea"/>
          <a:cs typeface="+mn-cs"/>
          <a:sym typeface="FlandersArtSans-Regular"/>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 name="Shape 3"/>
          <p:cNvSpPr>
            <a:spLocks noGrp="1"/>
          </p:cNvSpPr>
          <p:nvPr>
            <p:ph type="title"/>
          </p:nvPr>
        </p:nvSpPr>
        <p:spPr>
          <a:xfrm>
            <a:off x="457200" y="69057"/>
            <a:ext cx="8229600" cy="1131094"/>
          </a:xfrm>
          <a:prstGeom prst="rect">
            <a:avLst/>
          </a:prstGeom>
          <a:ln w="12700">
            <a:miter lim="400000"/>
          </a:ln>
          <a:extLst>
            <a:ext uri="{C572A759-6A51-4108-AA02-DFA0A04FC94B}">
              <ma14:wrappingTextBoxFlag xmlns="" xmlns:ma14="http://schemas.microsoft.com/office/mac/drawingml/2011/main" val="1"/>
            </a:ext>
          </a:extLst>
        </p:spPr>
        <p:txBody>
          <a:bodyPr lIns="45719" rIns="45719" anchor="ctr">
            <a:normAutofit/>
          </a:bodyPr>
          <a:lstStyle/>
          <a:p>
            <a:pPr lvl="0">
              <a:defRPr sz="1800" b="0"/>
            </a:pPr>
            <a:r>
              <a:rPr sz="3300" b="1"/>
              <a:t>Titeltekst</a:t>
            </a:r>
          </a:p>
        </p:txBody>
      </p:sp>
      <p:sp>
        <p:nvSpPr>
          <p:cNvPr id="4" name="Shape 4"/>
          <p:cNvSpPr>
            <a:spLocks noGrp="1"/>
          </p:cNvSpPr>
          <p:nvPr>
            <p:ph type="body" idx="1"/>
          </p:nvPr>
        </p:nvSpPr>
        <p:spPr>
          <a:xfrm>
            <a:off x="457200" y="1200150"/>
            <a:ext cx="8229600" cy="3943350"/>
          </a:xfrm>
          <a:prstGeom prst="rect">
            <a:avLst/>
          </a:prstGeom>
          <a:ln w="12700">
            <a:miter lim="400000"/>
          </a:ln>
          <a:extLst>
            <a:ext uri="{C572A759-6A51-4108-AA02-DFA0A04FC94B}">
              <ma14:wrappingTextBoxFlag xmlns="" xmlns:ma14="http://schemas.microsoft.com/office/mac/drawingml/2011/main" val="1"/>
            </a:ext>
          </a:extLst>
        </p:spPr>
        <p:txBody>
          <a:bodyPr lIns="45719" rIns="45719">
            <a:normAutofit/>
          </a:bodyPr>
          <a:lstStyle/>
          <a:p>
            <a:pPr lvl="0">
              <a:defRPr sz="1800"/>
            </a:pPr>
            <a:r>
              <a:rPr sz="2400"/>
              <a:t>Hoofdtekst - niveau één</a:t>
            </a:r>
          </a:p>
          <a:p>
            <a:pPr lvl="1">
              <a:defRPr sz="1800"/>
            </a:pPr>
            <a:r>
              <a:rPr sz="2400"/>
              <a:t>Hoofdtekst - niveau twee</a:t>
            </a:r>
          </a:p>
          <a:p>
            <a:pPr lvl="2">
              <a:defRPr sz="1800"/>
            </a:pPr>
            <a:r>
              <a:rPr sz="2400"/>
              <a:t>Hoofdtekst - niveau drie</a:t>
            </a:r>
          </a:p>
          <a:p>
            <a:pPr lvl="3">
              <a:defRPr sz="1800"/>
            </a:pPr>
            <a:r>
              <a:rPr sz="2400"/>
              <a:t>Hoofdtekst - niveau vier</a:t>
            </a:r>
          </a:p>
          <a:p>
            <a:pPr lvl="4">
              <a:defRPr sz="1800"/>
            </a:pPr>
            <a:r>
              <a:rPr sz="2400"/>
              <a:t>Hoofdtekst - niveau vijf</a:t>
            </a:r>
          </a:p>
        </p:txBody>
      </p:sp>
      <p:sp>
        <p:nvSpPr>
          <p:cNvPr id="5" name="Shape 5"/>
          <p:cNvSpPr>
            <a:spLocks noGrp="1"/>
          </p:cNvSpPr>
          <p:nvPr>
            <p:ph type="sldNum" sz="quarter" idx="2"/>
          </p:nvPr>
        </p:nvSpPr>
        <p:spPr>
          <a:xfrm>
            <a:off x="6553200" y="4767263"/>
            <a:ext cx="2133600" cy="307777"/>
          </a:xfrm>
          <a:prstGeom prst="rect">
            <a:avLst/>
          </a:prstGeom>
          <a:ln w="12700">
            <a:miter lim="400000"/>
          </a:ln>
        </p:spPr>
        <p:txBody>
          <a:bodyPr lIns="45719" rIns="45719">
            <a:spAutoFit/>
          </a:bodyPr>
          <a:lstStyle/>
          <a:p>
            <a:pPr lvl="0"/>
            <a:fld id="{86CB4B4D-7CA3-9044-876B-883B54F8677D}" type="slidenum">
              <a:t>‹nr.›</a:t>
            </a:fld>
            <a:endParaRPr/>
          </a:p>
        </p:txBody>
      </p:sp>
    </p:spTree>
    <p:extLst>
      <p:ext uri="{BB962C8B-B14F-4D97-AF65-F5344CB8AC3E}">
        <p14:creationId xmlns:p14="http://schemas.microsoft.com/office/powerpoint/2010/main" val="4066851720"/>
      </p:ext>
    </p:extLst>
  </p:cSld>
  <p:clrMap bg1="lt1" tx1="dk1" bg2="lt2" tx2="dk2" accent1="accent1" accent2="accent2" accent3="accent3" accent4="accent4" accent5="accent5" accent6="accent6" hlink="hlink" folHlink="folHlink"/>
  <p:sldLayoutIdLst>
    <p:sldLayoutId id="2147483714" r:id="rId1"/>
    <p:sldLayoutId id="2147483716" r:id="rId2"/>
    <p:sldLayoutId id="2147483718" r:id="rId3"/>
    <p:sldLayoutId id="2147483719" r:id="rId4"/>
    <p:sldLayoutId id="2147483720" r:id="rId5"/>
    <p:sldLayoutId id="2147483721" r:id="rId6"/>
    <p:sldLayoutId id="2147483722" r:id="rId7"/>
    <p:sldLayoutId id="2147483723" r:id="rId8"/>
    <p:sldLayoutId id="2147483724" r:id="rId9"/>
    <p:sldLayoutId id="2147483725" r:id="rId10"/>
    <p:sldLayoutId id="2147483755" r:id="rId11"/>
    <p:sldLayoutId id="2147483756" r:id="rId12"/>
  </p:sldLayoutIdLst>
  <p:transition spd="med"/>
  <p:hf hdr="0" ftr="0" dt="0"/>
  <p:txStyles>
    <p:titleStyle>
      <a:lvl1pPr>
        <a:defRPr sz="3300" b="1">
          <a:latin typeface="Flanders Art Sans"/>
          <a:ea typeface="Flanders Art Sans"/>
          <a:cs typeface="Flanders Art Sans"/>
          <a:sym typeface="Flanders Art Sans"/>
        </a:defRPr>
      </a:lvl1pPr>
      <a:lvl2pPr>
        <a:defRPr sz="3300" b="1">
          <a:latin typeface="Flanders Art Sans"/>
          <a:ea typeface="Flanders Art Sans"/>
          <a:cs typeface="Flanders Art Sans"/>
          <a:sym typeface="Flanders Art Sans"/>
        </a:defRPr>
      </a:lvl2pPr>
      <a:lvl3pPr>
        <a:defRPr sz="3300" b="1">
          <a:latin typeface="Flanders Art Sans"/>
          <a:ea typeface="Flanders Art Sans"/>
          <a:cs typeface="Flanders Art Sans"/>
          <a:sym typeface="Flanders Art Sans"/>
        </a:defRPr>
      </a:lvl3pPr>
      <a:lvl4pPr>
        <a:defRPr sz="3300" b="1">
          <a:latin typeface="Flanders Art Sans"/>
          <a:ea typeface="Flanders Art Sans"/>
          <a:cs typeface="Flanders Art Sans"/>
          <a:sym typeface="Flanders Art Sans"/>
        </a:defRPr>
      </a:lvl4pPr>
      <a:lvl5pPr>
        <a:defRPr sz="3300" b="1">
          <a:latin typeface="Flanders Art Sans"/>
          <a:ea typeface="Flanders Art Sans"/>
          <a:cs typeface="Flanders Art Sans"/>
          <a:sym typeface="Flanders Art Sans"/>
        </a:defRPr>
      </a:lvl5pPr>
      <a:lvl6pPr>
        <a:defRPr sz="3300" b="1">
          <a:latin typeface="Flanders Art Sans"/>
          <a:ea typeface="Flanders Art Sans"/>
          <a:cs typeface="Flanders Art Sans"/>
          <a:sym typeface="Flanders Art Sans"/>
        </a:defRPr>
      </a:lvl6pPr>
      <a:lvl7pPr>
        <a:defRPr sz="3300" b="1">
          <a:latin typeface="Flanders Art Sans"/>
          <a:ea typeface="Flanders Art Sans"/>
          <a:cs typeface="Flanders Art Sans"/>
          <a:sym typeface="Flanders Art Sans"/>
        </a:defRPr>
      </a:lvl7pPr>
      <a:lvl8pPr>
        <a:defRPr sz="3300" b="1">
          <a:latin typeface="Flanders Art Sans"/>
          <a:ea typeface="Flanders Art Sans"/>
          <a:cs typeface="Flanders Art Sans"/>
          <a:sym typeface="Flanders Art Sans"/>
        </a:defRPr>
      </a:lvl8pPr>
      <a:lvl9pPr>
        <a:defRPr sz="3300" b="1">
          <a:latin typeface="Flanders Art Sans"/>
          <a:ea typeface="Flanders Art Sans"/>
          <a:cs typeface="Flanders Art Sans"/>
          <a:sym typeface="Flanders Art Sans"/>
        </a:defRPr>
      </a:lvl9pPr>
    </p:titleStyle>
    <p:bodyStyle>
      <a:lvl1pPr marL="257175" indent="-257175">
        <a:spcBef>
          <a:spcPts val="525"/>
        </a:spcBef>
        <a:buSzPct val="100000"/>
        <a:buFont typeface="Arial"/>
        <a:buChar char="•"/>
        <a:defRPr sz="2400">
          <a:latin typeface="FlandersArtSans-Regular"/>
          <a:ea typeface="FlandersArtSans-Regular"/>
          <a:cs typeface="FlandersArtSans-Regular"/>
          <a:sym typeface="FlandersArtSans-Regular"/>
        </a:defRPr>
      </a:lvl1pPr>
      <a:lvl2pPr marL="587828" indent="-244928">
        <a:spcBef>
          <a:spcPts val="525"/>
        </a:spcBef>
        <a:buSzPct val="100000"/>
        <a:buFont typeface="Arial"/>
        <a:buChar char="–"/>
        <a:defRPr sz="2400">
          <a:latin typeface="FlandersArtSans-Regular"/>
          <a:ea typeface="FlandersArtSans-Regular"/>
          <a:cs typeface="FlandersArtSans-Regular"/>
          <a:sym typeface="FlandersArtSans-Regular"/>
        </a:defRPr>
      </a:lvl2pPr>
      <a:lvl3pPr marL="914400" indent="-228600">
        <a:spcBef>
          <a:spcPts val="525"/>
        </a:spcBef>
        <a:buSzPct val="100000"/>
        <a:buFont typeface="Arial"/>
        <a:buChar char="•"/>
        <a:defRPr sz="2400">
          <a:latin typeface="FlandersArtSans-Regular"/>
          <a:ea typeface="FlandersArtSans-Regular"/>
          <a:cs typeface="FlandersArtSans-Regular"/>
          <a:sym typeface="FlandersArtSans-Regular"/>
        </a:defRPr>
      </a:lvl3pPr>
      <a:lvl4pPr marL="1303020" indent="-274320">
        <a:spcBef>
          <a:spcPts val="525"/>
        </a:spcBef>
        <a:buSzPct val="100000"/>
        <a:buFont typeface="Arial"/>
        <a:buChar char="–"/>
        <a:defRPr sz="2400">
          <a:latin typeface="FlandersArtSans-Regular"/>
          <a:ea typeface="FlandersArtSans-Regular"/>
          <a:cs typeface="FlandersArtSans-Regular"/>
          <a:sym typeface="FlandersArtSans-Regular"/>
        </a:defRPr>
      </a:lvl4pPr>
      <a:lvl5pPr marL="1645920" indent="-274320">
        <a:spcBef>
          <a:spcPts val="525"/>
        </a:spcBef>
        <a:buSzPct val="100000"/>
        <a:buFont typeface="Arial"/>
        <a:buChar char="»"/>
        <a:defRPr sz="2400">
          <a:latin typeface="FlandersArtSans-Regular"/>
          <a:ea typeface="FlandersArtSans-Regular"/>
          <a:cs typeface="FlandersArtSans-Regular"/>
          <a:sym typeface="FlandersArtSans-Regular"/>
        </a:defRPr>
      </a:lvl5pPr>
      <a:lvl6pPr marL="1988820" indent="-274320">
        <a:spcBef>
          <a:spcPts val="525"/>
        </a:spcBef>
        <a:buSzPct val="100000"/>
        <a:buFont typeface="Arial"/>
        <a:buChar char="•"/>
        <a:defRPr sz="2400">
          <a:latin typeface="FlandersArtSans-Regular"/>
          <a:ea typeface="FlandersArtSans-Regular"/>
          <a:cs typeface="FlandersArtSans-Regular"/>
          <a:sym typeface="FlandersArtSans-Regular"/>
        </a:defRPr>
      </a:lvl6pPr>
      <a:lvl7pPr marL="2331720" indent="-274320">
        <a:spcBef>
          <a:spcPts val="525"/>
        </a:spcBef>
        <a:buSzPct val="100000"/>
        <a:buFont typeface="Arial"/>
        <a:buChar char="•"/>
        <a:defRPr sz="2400">
          <a:latin typeface="FlandersArtSans-Regular"/>
          <a:ea typeface="FlandersArtSans-Regular"/>
          <a:cs typeface="FlandersArtSans-Regular"/>
          <a:sym typeface="FlandersArtSans-Regular"/>
        </a:defRPr>
      </a:lvl7pPr>
      <a:lvl8pPr marL="2674619" indent="-274319">
        <a:spcBef>
          <a:spcPts val="525"/>
        </a:spcBef>
        <a:buSzPct val="100000"/>
        <a:buFont typeface="Arial"/>
        <a:buChar char="•"/>
        <a:defRPr sz="2400">
          <a:latin typeface="FlandersArtSans-Regular"/>
          <a:ea typeface="FlandersArtSans-Regular"/>
          <a:cs typeface="FlandersArtSans-Regular"/>
          <a:sym typeface="FlandersArtSans-Regular"/>
        </a:defRPr>
      </a:lvl8pPr>
      <a:lvl9pPr marL="3017519" indent="-274319">
        <a:spcBef>
          <a:spcPts val="525"/>
        </a:spcBef>
        <a:buSzPct val="100000"/>
        <a:buFont typeface="Arial"/>
        <a:buChar char="•"/>
        <a:defRPr sz="2400">
          <a:latin typeface="FlandersArtSans-Regular"/>
          <a:ea typeface="FlandersArtSans-Regular"/>
          <a:cs typeface="FlandersArtSans-Regular"/>
          <a:sym typeface="FlandersArtSans-Regular"/>
        </a:defRPr>
      </a:lvl9pPr>
    </p:bodyStyle>
    <p:otherStyle>
      <a:lvl1pPr>
        <a:defRPr>
          <a:solidFill>
            <a:schemeClr val="tx1"/>
          </a:solidFill>
          <a:latin typeface="+mn-lt"/>
          <a:ea typeface="+mn-ea"/>
          <a:cs typeface="+mn-cs"/>
          <a:sym typeface="FlandersArtSans-Regular"/>
        </a:defRPr>
      </a:lvl1pPr>
      <a:lvl2pPr indent="342900">
        <a:defRPr>
          <a:solidFill>
            <a:schemeClr val="tx1"/>
          </a:solidFill>
          <a:latin typeface="+mn-lt"/>
          <a:ea typeface="+mn-ea"/>
          <a:cs typeface="+mn-cs"/>
          <a:sym typeface="FlandersArtSans-Regular"/>
        </a:defRPr>
      </a:lvl2pPr>
      <a:lvl3pPr indent="685800">
        <a:defRPr>
          <a:solidFill>
            <a:schemeClr val="tx1"/>
          </a:solidFill>
          <a:latin typeface="+mn-lt"/>
          <a:ea typeface="+mn-ea"/>
          <a:cs typeface="+mn-cs"/>
          <a:sym typeface="FlandersArtSans-Regular"/>
        </a:defRPr>
      </a:lvl3pPr>
      <a:lvl4pPr indent="1028700">
        <a:defRPr>
          <a:solidFill>
            <a:schemeClr val="tx1"/>
          </a:solidFill>
          <a:latin typeface="+mn-lt"/>
          <a:ea typeface="+mn-ea"/>
          <a:cs typeface="+mn-cs"/>
          <a:sym typeface="FlandersArtSans-Regular"/>
        </a:defRPr>
      </a:lvl4pPr>
      <a:lvl5pPr indent="1371600">
        <a:defRPr>
          <a:solidFill>
            <a:schemeClr val="tx1"/>
          </a:solidFill>
          <a:latin typeface="+mn-lt"/>
          <a:ea typeface="+mn-ea"/>
          <a:cs typeface="+mn-cs"/>
          <a:sym typeface="FlandersArtSans-Regular"/>
        </a:defRPr>
      </a:lvl5pPr>
      <a:lvl6pPr indent="1714500">
        <a:defRPr>
          <a:solidFill>
            <a:schemeClr val="tx1"/>
          </a:solidFill>
          <a:latin typeface="+mn-lt"/>
          <a:ea typeface="+mn-ea"/>
          <a:cs typeface="+mn-cs"/>
          <a:sym typeface="FlandersArtSans-Regular"/>
        </a:defRPr>
      </a:lvl6pPr>
      <a:lvl7pPr indent="2057400">
        <a:defRPr>
          <a:solidFill>
            <a:schemeClr val="tx1"/>
          </a:solidFill>
          <a:latin typeface="+mn-lt"/>
          <a:ea typeface="+mn-ea"/>
          <a:cs typeface="+mn-cs"/>
          <a:sym typeface="FlandersArtSans-Regular"/>
        </a:defRPr>
      </a:lvl7pPr>
      <a:lvl8pPr indent="2400300">
        <a:defRPr>
          <a:solidFill>
            <a:schemeClr val="tx1"/>
          </a:solidFill>
          <a:latin typeface="+mn-lt"/>
          <a:ea typeface="+mn-ea"/>
          <a:cs typeface="+mn-cs"/>
          <a:sym typeface="FlandersArtSans-Regular"/>
        </a:defRPr>
      </a:lvl8pPr>
      <a:lvl9pPr indent="2743200">
        <a:defRPr>
          <a:solidFill>
            <a:schemeClr val="tx1"/>
          </a:solidFill>
          <a:latin typeface="+mn-lt"/>
          <a:ea typeface="+mn-ea"/>
          <a:cs typeface="+mn-cs"/>
          <a:sym typeface="FlandersArtSans-Regular"/>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457800" y="262200"/>
            <a:ext cx="7416000" cy="837000"/>
          </a:xfrm>
          <a:prstGeom prst="rect">
            <a:avLst/>
          </a:prstGeom>
          <a:noFill/>
          <a:ln>
            <a:noFill/>
          </a:ln>
        </p:spPr>
        <p:txBody>
          <a:bodyPr spcFirstLastPara="1" wrap="square" lIns="91425" tIns="91425" rIns="91425" bIns="91425" anchor="t" anchorCtr="0">
            <a:noAutofit/>
          </a:bodyPr>
          <a:lstStyle>
            <a:lvl1pPr marR="0" lvl="0" algn="l" rtl="0">
              <a:lnSpc>
                <a:spcPct val="102702"/>
              </a:lnSpc>
              <a:spcBef>
                <a:spcPts val="0"/>
              </a:spcBef>
              <a:spcAft>
                <a:spcPts val="0"/>
              </a:spcAft>
              <a:buClr>
                <a:schemeClr val="dk1"/>
              </a:buClr>
              <a:buSzPts val="3700"/>
              <a:buFont typeface="Proxima Nova"/>
              <a:buNone/>
              <a:defRPr sz="3700" b="0"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2pPr>
            <a:lvl3pPr marR="0" lvl="2"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3pPr>
            <a:lvl4pPr marR="0" lvl="3"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4pPr>
            <a:lvl5pPr marR="0" lvl="4"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5pPr>
            <a:lvl6pPr marR="0" lvl="5"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6pPr>
            <a:lvl7pPr marR="0" lvl="6"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7pPr>
            <a:lvl8pPr marR="0" lvl="7"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8pPr>
            <a:lvl9pPr marR="0" lvl="8" algn="l" rtl="0">
              <a:lnSpc>
                <a:spcPct val="100000"/>
              </a:lnSpc>
              <a:spcBef>
                <a:spcPts val="0"/>
              </a:spcBef>
              <a:spcAft>
                <a:spcPts val="0"/>
              </a:spcAft>
              <a:buClr>
                <a:srgbClr val="000000"/>
              </a:buClr>
              <a:buSzPts val="1400"/>
              <a:buFont typeface="Proxima Nova"/>
              <a:buNone/>
              <a:defRPr sz="1800" b="0" i="0" u="none" strike="noStrike" cap="none">
                <a:solidFill>
                  <a:srgbClr val="000000"/>
                </a:solidFill>
                <a:latin typeface="Proxima Nova"/>
                <a:ea typeface="Proxima Nova"/>
                <a:cs typeface="Proxima Nova"/>
                <a:sym typeface="Proxima Nova"/>
              </a:defRPr>
            </a:lvl9pPr>
          </a:lstStyle>
          <a:p>
            <a:endParaRPr/>
          </a:p>
        </p:txBody>
      </p:sp>
      <p:sp>
        <p:nvSpPr>
          <p:cNvPr id="52" name="Google Shape;52;p13"/>
          <p:cNvSpPr txBox="1">
            <a:spLocks noGrp="1"/>
          </p:cNvSpPr>
          <p:nvPr>
            <p:ph type="body" idx="1"/>
          </p:nvPr>
        </p:nvSpPr>
        <p:spPr>
          <a:xfrm>
            <a:off x="457800" y="1132305"/>
            <a:ext cx="7416000" cy="2754000"/>
          </a:xfrm>
          <a:prstGeom prst="rect">
            <a:avLst/>
          </a:prstGeom>
          <a:noFill/>
          <a:ln>
            <a:noFill/>
          </a:ln>
        </p:spPr>
        <p:txBody>
          <a:bodyPr spcFirstLastPara="1" wrap="square" lIns="91425" tIns="91425" rIns="91425" bIns="91425" anchor="t" anchorCtr="0">
            <a:noAutofit/>
          </a:bodyPr>
          <a:lstStyle>
            <a:lvl1pPr marL="457200" marR="0" lvl="0" indent="-354330" algn="l" rtl="0">
              <a:lnSpc>
                <a:spcPct val="90000"/>
              </a:lnSpc>
              <a:spcBef>
                <a:spcPts val="300"/>
              </a:spcBef>
              <a:spcAft>
                <a:spcPts val="0"/>
              </a:spcAft>
              <a:buClr>
                <a:schemeClr val="dk1"/>
              </a:buClr>
              <a:buSzPts val="1980"/>
              <a:buFont typeface="Proxima Nova"/>
              <a:buChar char="•"/>
              <a:defRPr sz="2200" b="0" i="0" u="none" strike="noStrike" cap="none">
                <a:solidFill>
                  <a:schemeClr val="dk1"/>
                </a:solidFill>
                <a:latin typeface="Proxima Nova"/>
                <a:ea typeface="Proxima Nova"/>
                <a:cs typeface="Proxima Nova"/>
                <a:sym typeface="Proxima Nova"/>
              </a:defRPr>
            </a:lvl1pPr>
            <a:lvl2pPr marL="914400" marR="0" lvl="1" indent="-326390" algn="l" rtl="0">
              <a:lnSpc>
                <a:spcPct val="90000"/>
              </a:lnSpc>
              <a:spcBef>
                <a:spcPts val="300"/>
              </a:spcBef>
              <a:spcAft>
                <a:spcPts val="0"/>
              </a:spcAft>
              <a:buClr>
                <a:srgbClr val="7F7F7F"/>
              </a:buClr>
              <a:buSzPts val="1540"/>
              <a:buFont typeface="Proxima Nova"/>
              <a:buChar char="•"/>
              <a:defRPr sz="2200" b="0" i="0" u="none" strike="noStrike" cap="none">
                <a:solidFill>
                  <a:srgbClr val="7F7F7F"/>
                </a:solidFill>
                <a:latin typeface="Proxima Nova"/>
                <a:ea typeface="Proxima Nova"/>
                <a:cs typeface="Proxima Nova"/>
                <a:sym typeface="Proxima Nova"/>
              </a:defRPr>
            </a:lvl2pPr>
            <a:lvl3pPr marL="1371600" marR="0" lvl="2" indent="-342900" algn="l" rtl="0">
              <a:lnSpc>
                <a:spcPct val="90000"/>
              </a:lnSpc>
              <a:spcBef>
                <a:spcPts val="300"/>
              </a:spcBef>
              <a:spcAft>
                <a:spcPts val="0"/>
              </a:spcAft>
              <a:buClr>
                <a:schemeClr val="dk1"/>
              </a:buClr>
              <a:buSzPts val="1800"/>
              <a:buFont typeface="Proxima Nova"/>
              <a:buChar char="•"/>
              <a:defRPr sz="2000" b="0" i="0" u="none" strike="noStrike" cap="none">
                <a:solidFill>
                  <a:schemeClr val="dk1"/>
                </a:solidFill>
                <a:latin typeface="Proxima Nova"/>
                <a:ea typeface="Proxima Nova"/>
                <a:cs typeface="Proxima Nova"/>
                <a:sym typeface="Proxima Nova"/>
              </a:defRPr>
            </a:lvl3pPr>
            <a:lvl4pPr marL="1828800" marR="0" lvl="3" indent="-323850" algn="l" rtl="0">
              <a:lnSpc>
                <a:spcPct val="90000"/>
              </a:lnSpc>
              <a:spcBef>
                <a:spcPts val="300"/>
              </a:spcBef>
              <a:spcAft>
                <a:spcPts val="0"/>
              </a:spcAft>
              <a:buClr>
                <a:schemeClr val="dk1"/>
              </a:buClr>
              <a:buSzPts val="1500"/>
              <a:buFont typeface="Proxima Nova"/>
              <a:buChar char="•"/>
              <a:defRPr sz="2000" b="0" i="0" u="none" strike="noStrike" cap="none">
                <a:solidFill>
                  <a:schemeClr val="dk1"/>
                </a:solidFill>
                <a:latin typeface="Proxima Nova"/>
                <a:ea typeface="Proxima Nova"/>
                <a:cs typeface="Proxima Nova"/>
                <a:sym typeface="Proxima Nova"/>
              </a:defRPr>
            </a:lvl4pPr>
            <a:lvl5pPr marL="2286000" marR="0" lvl="4" indent="-342900" algn="l" rtl="0">
              <a:lnSpc>
                <a:spcPct val="90000"/>
              </a:lnSpc>
              <a:spcBef>
                <a:spcPts val="300"/>
              </a:spcBef>
              <a:spcAft>
                <a:spcPts val="0"/>
              </a:spcAft>
              <a:buClr>
                <a:schemeClr val="dk1"/>
              </a:buClr>
              <a:buSzPts val="1800"/>
              <a:buFont typeface="Proxima Nova"/>
              <a:buChar char="•"/>
              <a:defRPr sz="2000" b="0" i="0" u="none" strike="noStrike" cap="none">
                <a:solidFill>
                  <a:schemeClr val="dk1"/>
                </a:solidFill>
                <a:latin typeface="Proxima Nova"/>
                <a:ea typeface="Proxima Nova"/>
                <a:cs typeface="Proxima Nova"/>
                <a:sym typeface="Proxima Nova"/>
              </a:defRPr>
            </a:lvl5pPr>
            <a:lvl6pPr marL="2743200" marR="0" lvl="5" indent="-342900" algn="l" rtl="0">
              <a:lnSpc>
                <a:spcPct val="90000"/>
              </a:lnSpc>
              <a:spcBef>
                <a:spcPts val="500"/>
              </a:spcBef>
              <a:spcAft>
                <a:spcPts val="0"/>
              </a:spcAft>
              <a:buClr>
                <a:schemeClr val="dk1"/>
              </a:buClr>
              <a:buSzPts val="1800"/>
              <a:buFont typeface="Proxima Nova"/>
              <a:buChar char="•"/>
              <a:defRPr sz="1800" b="0" i="0" u="none" strike="noStrike" cap="none">
                <a:solidFill>
                  <a:schemeClr val="dk1"/>
                </a:solidFill>
                <a:latin typeface="Proxima Nova"/>
                <a:ea typeface="Proxima Nova"/>
                <a:cs typeface="Proxima Nova"/>
                <a:sym typeface="Proxima Nova"/>
              </a:defRPr>
            </a:lvl6pPr>
            <a:lvl7pPr marL="3200400" marR="0" lvl="6" indent="-342900" algn="l" rtl="0">
              <a:lnSpc>
                <a:spcPct val="90000"/>
              </a:lnSpc>
              <a:spcBef>
                <a:spcPts val="500"/>
              </a:spcBef>
              <a:spcAft>
                <a:spcPts val="0"/>
              </a:spcAft>
              <a:buClr>
                <a:schemeClr val="dk1"/>
              </a:buClr>
              <a:buSzPts val="1800"/>
              <a:buFont typeface="Proxima Nova"/>
              <a:buChar char="•"/>
              <a:defRPr sz="1800" b="0" i="0" u="none" strike="noStrike" cap="none">
                <a:solidFill>
                  <a:schemeClr val="dk1"/>
                </a:solidFill>
                <a:latin typeface="Proxima Nova"/>
                <a:ea typeface="Proxima Nova"/>
                <a:cs typeface="Proxima Nova"/>
                <a:sym typeface="Proxima Nova"/>
              </a:defRPr>
            </a:lvl7pPr>
            <a:lvl8pPr marL="3657600" marR="0" lvl="7" indent="-342900" algn="l" rtl="0">
              <a:lnSpc>
                <a:spcPct val="90000"/>
              </a:lnSpc>
              <a:spcBef>
                <a:spcPts val="500"/>
              </a:spcBef>
              <a:spcAft>
                <a:spcPts val="0"/>
              </a:spcAft>
              <a:buClr>
                <a:schemeClr val="dk1"/>
              </a:buClr>
              <a:buSzPts val="1800"/>
              <a:buFont typeface="Proxima Nova"/>
              <a:buChar char="•"/>
              <a:defRPr sz="1800" b="0" i="0" u="none" strike="noStrike" cap="none">
                <a:solidFill>
                  <a:schemeClr val="dk1"/>
                </a:solidFill>
                <a:latin typeface="Proxima Nova"/>
                <a:ea typeface="Proxima Nova"/>
                <a:cs typeface="Proxima Nova"/>
                <a:sym typeface="Proxima Nova"/>
              </a:defRPr>
            </a:lvl8pPr>
            <a:lvl9pPr marL="4114800" marR="0" lvl="8" indent="-342900" algn="l" rtl="0">
              <a:lnSpc>
                <a:spcPct val="90000"/>
              </a:lnSpc>
              <a:spcBef>
                <a:spcPts val="500"/>
              </a:spcBef>
              <a:spcAft>
                <a:spcPts val="0"/>
              </a:spcAft>
              <a:buClr>
                <a:schemeClr val="dk1"/>
              </a:buClr>
              <a:buSzPts val="1800"/>
              <a:buFont typeface="Proxima Nova"/>
              <a:buChar char="•"/>
              <a:defRPr sz="1800" b="0" i="0" u="none" strike="noStrike" cap="none">
                <a:solidFill>
                  <a:schemeClr val="dk1"/>
                </a:solidFill>
                <a:latin typeface="Proxima Nova"/>
                <a:ea typeface="Proxima Nova"/>
                <a:cs typeface="Proxima Nova"/>
                <a:sym typeface="Proxima Nova"/>
              </a:defRPr>
            </a:lvl9pPr>
          </a:lstStyle>
          <a:p>
            <a:endParaRPr/>
          </a:p>
        </p:txBody>
      </p:sp>
      <p:sp>
        <p:nvSpPr>
          <p:cNvPr id="53" name="Google Shape;53;p13"/>
          <p:cNvSpPr txBox="1">
            <a:spLocks noGrp="1"/>
          </p:cNvSpPr>
          <p:nvPr>
            <p:ph type="dt" idx="10"/>
          </p:nvPr>
        </p:nvSpPr>
        <p:spPr>
          <a:xfrm>
            <a:off x="3050875" y="4752000"/>
            <a:ext cx="900000" cy="2700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000000"/>
              </a:buClr>
              <a:buSzPts val="1400"/>
              <a:buFont typeface="Arial"/>
              <a:buNone/>
              <a:defRPr sz="900" b="0" i="0" u="none" strike="noStrike" cap="none">
                <a:solidFill>
                  <a:srgbClr val="7F7F7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54" name="Google Shape;54;p13"/>
          <p:cNvSpPr txBox="1">
            <a:spLocks noGrp="1"/>
          </p:cNvSpPr>
          <p:nvPr>
            <p:ph type="ftr" idx="11"/>
          </p:nvPr>
        </p:nvSpPr>
        <p:spPr>
          <a:xfrm>
            <a:off x="3993393" y="4752000"/>
            <a:ext cx="1890000" cy="270000"/>
          </a:xfrm>
          <a:prstGeom prst="rect">
            <a:avLst/>
          </a:prstGeom>
          <a:noFill/>
          <a:ln>
            <a:noFill/>
          </a:ln>
        </p:spPr>
        <p:txBody>
          <a:bodyPr spcFirstLastPara="1" wrap="square" lIns="91425" tIns="91425" rIns="91425" bIns="91425" anchor="ctr" anchorCtr="0">
            <a:noAutofit/>
          </a:bodyPr>
          <a:lstStyle>
            <a:lvl1pPr marR="0" lvl="0" algn="ctr" rtl="0">
              <a:lnSpc>
                <a:spcPct val="100000"/>
              </a:lnSpc>
              <a:spcBef>
                <a:spcPts val="0"/>
              </a:spcBef>
              <a:spcAft>
                <a:spcPts val="0"/>
              </a:spcAft>
              <a:buClr>
                <a:srgbClr val="000000"/>
              </a:buClr>
              <a:buSzPts val="1400"/>
              <a:buFont typeface="Arial"/>
              <a:buNone/>
              <a:defRPr sz="900" b="0" i="0" u="none" strike="noStrike" cap="none">
                <a:solidFill>
                  <a:srgbClr val="7F7F7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55" name="Google Shape;55;p13"/>
          <p:cNvSpPr txBox="1">
            <a:spLocks noGrp="1"/>
          </p:cNvSpPr>
          <p:nvPr>
            <p:ph type="sldNum" idx="12"/>
          </p:nvPr>
        </p:nvSpPr>
        <p:spPr>
          <a:xfrm>
            <a:off x="5944611" y="4752000"/>
            <a:ext cx="540000" cy="2700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‹nr.›</a:t>
            </a:fld>
            <a:endParaRPr/>
          </a:p>
        </p:txBody>
      </p:sp>
    </p:spTree>
  </p:cSld>
  <p:clrMap bg1="lt1" tx1="dk1" bg2="dk2" tx2="lt2" accent1="accent1" accent2="accent2" accent3="accent3" accent4="accent4" accent5="accent5" accent6="accent6" hlink="hlink" folHlink="folHlink"/>
  <p:sldLayoutIdLst>
    <p:sldLayoutId id="2147483659" r:id="rId1"/>
    <p:sldLayoutId id="2147483735" r:id="rId2"/>
    <p:sldLayoutId id="2147483736" r:id="rId3"/>
    <p:sldLayoutId id="2147483738" r:id="rId4"/>
    <p:sldLayoutId id="2147483737" r:id="rId5"/>
    <p:sldLayoutId id="2147483739" r:id="rId6"/>
    <p:sldLayoutId id="2147483740" r:id="rId7"/>
    <p:sldLayoutId id="2147483743" r:id="rId8"/>
    <p:sldLayoutId id="2147483750" r:id="rId9"/>
    <p:sldLayoutId id="2147483744" r:id="rId10"/>
    <p:sldLayoutId id="2147483741" r:id="rId11"/>
    <p:sldLayoutId id="2147483749" r:id="rId12"/>
    <p:sldLayoutId id="2147483748" r:id="rId13"/>
    <p:sldLayoutId id="2147483752" r:id="rId14"/>
    <p:sldLayoutId id="2147483751" r:id="rId15"/>
    <p:sldLayoutId id="2147483742" r:id="rId16"/>
    <p:sldLayoutId id="2147483675" r:id="rId17"/>
    <p:sldLayoutId id="2147483745" r:id="rId18"/>
    <p:sldLayoutId id="2147483746" r:id="rId19"/>
    <p:sldLayoutId id="2147483747" r:id="rId2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titel 1">
            <a:extLst>
              <a:ext uri="{FF2B5EF4-FFF2-40B4-BE49-F238E27FC236}">
                <a16:creationId xmlns:a16="http://schemas.microsoft.com/office/drawing/2014/main" id="{C15B9B0B-9FF8-4AB2-91EC-BFD234DA0A74}"/>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nl-NL" dirty="0"/>
              <a:t>Klik om stijl te bewerken</a:t>
            </a:r>
            <a:endParaRPr lang="nl-BE" dirty="0"/>
          </a:p>
        </p:txBody>
      </p:sp>
      <p:sp>
        <p:nvSpPr>
          <p:cNvPr id="3" name="Tijdelijke aanduiding voor tekst 2">
            <a:extLst>
              <a:ext uri="{FF2B5EF4-FFF2-40B4-BE49-F238E27FC236}">
                <a16:creationId xmlns:a16="http://schemas.microsoft.com/office/drawing/2014/main" id="{07AD4BAC-B767-43E5-8F16-E582C148C414}"/>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nl-NL" dirty="0"/>
              <a:t>Eerste niveau</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5" name="Tijdelijke aanduiding voor voettekst 4">
            <a:extLst>
              <a:ext uri="{FF2B5EF4-FFF2-40B4-BE49-F238E27FC236}">
                <a16:creationId xmlns:a16="http://schemas.microsoft.com/office/drawing/2014/main" id="{CD5D5524-E479-4197-9F64-1F54DAFF6058}"/>
              </a:ext>
            </a:extLst>
          </p:cNvPr>
          <p:cNvSpPr>
            <a:spLocks noGrp="1"/>
          </p:cNvSpPr>
          <p:nvPr>
            <p:ph type="ftr" sz="quarter" idx="3"/>
          </p:nvPr>
        </p:nvSpPr>
        <p:spPr>
          <a:xfrm>
            <a:off x="7355609" y="4856892"/>
            <a:ext cx="1547622" cy="273844"/>
          </a:xfrm>
          <a:prstGeom prst="rect">
            <a:avLst/>
          </a:prstGeom>
        </p:spPr>
        <p:txBody>
          <a:bodyPr vert="horz" lIns="91440" tIns="45720" rIns="91440" bIns="45720" rtlCol="0" anchor="ctr"/>
          <a:lstStyle>
            <a:lvl1pPr algn="r">
              <a:defRPr sz="900">
                <a:solidFill>
                  <a:schemeClr val="tx1">
                    <a:tint val="75000"/>
                  </a:schemeClr>
                </a:solidFill>
              </a:defRPr>
            </a:lvl1pPr>
          </a:lstStyle>
          <a:p>
            <a:r>
              <a:rPr lang="nl-BE" dirty="0"/>
              <a:t>Digitaal Vlaanderen \</a:t>
            </a:r>
          </a:p>
        </p:txBody>
      </p:sp>
      <p:sp>
        <p:nvSpPr>
          <p:cNvPr id="6" name="Tijdelijke aanduiding voor dianummer 5">
            <a:extLst>
              <a:ext uri="{FF2B5EF4-FFF2-40B4-BE49-F238E27FC236}">
                <a16:creationId xmlns:a16="http://schemas.microsoft.com/office/drawing/2014/main" id="{C9B68AD4-8EA5-4A62-B9A6-94440AE0121A}"/>
              </a:ext>
            </a:extLst>
          </p:cNvPr>
          <p:cNvSpPr>
            <a:spLocks noGrp="1"/>
          </p:cNvSpPr>
          <p:nvPr>
            <p:ph type="sldNum" sz="quarter" idx="4"/>
          </p:nvPr>
        </p:nvSpPr>
        <p:spPr>
          <a:xfrm>
            <a:off x="8515350" y="4856893"/>
            <a:ext cx="62865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1EABE038-A425-4CC0-917A-1DC3ED725B2E}" type="slidenum">
              <a:rPr lang="nl-BE" smtClean="0"/>
              <a:t>‹nr.›</a:t>
            </a:fld>
            <a:endParaRPr lang="nl-BE" dirty="0"/>
          </a:p>
        </p:txBody>
      </p:sp>
    </p:spTree>
    <p:extLst>
      <p:ext uri="{BB962C8B-B14F-4D97-AF65-F5344CB8AC3E}">
        <p14:creationId xmlns:p14="http://schemas.microsoft.com/office/powerpoint/2010/main" val="123674967"/>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61" r:id="rId3"/>
    <p:sldLayoutId id="2147483663" r:id="rId4"/>
    <p:sldLayoutId id="2147483662" r:id="rId5"/>
    <p:sldLayoutId id="2147483664" r:id="rId6"/>
    <p:sldLayoutId id="2147483665" r:id="rId7"/>
    <p:sldLayoutId id="2147483650" r:id="rId8"/>
    <p:sldLayoutId id="2147483669" r:id="rId9"/>
    <p:sldLayoutId id="2147483674" r:id="rId10"/>
    <p:sldLayoutId id="2147483666" r:id="rId11"/>
    <p:sldLayoutId id="2147483668" r:id="rId12"/>
    <p:sldLayoutId id="2147483676" r:id="rId13"/>
    <p:sldLayoutId id="2147483677" r:id="rId14"/>
    <p:sldLayoutId id="2147483678" r:id="rId15"/>
    <p:sldLayoutId id="2147483651" r:id="rId16"/>
    <p:sldLayoutId id="2147483671" r:id="rId17"/>
    <p:sldLayoutId id="2147483670" r:id="rId18"/>
    <p:sldLayoutId id="2147483667" r:id="rId19"/>
    <p:sldLayoutId id="2147483673" r:id="rId20"/>
    <p:sldLayoutId id="2147483672" r:id="rId21"/>
    <p:sldLayoutId id="2147483679" r:id="rId2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685800" rtl="0" eaLnBrk="1" latinLnBrk="0" hangingPunct="1">
        <a:lnSpc>
          <a:spcPct val="90000"/>
        </a:lnSpc>
        <a:spcBef>
          <a:spcPct val="0"/>
        </a:spcBef>
        <a:buNone/>
        <a:defRPr sz="2700" kern="1200">
          <a:solidFill>
            <a:schemeClr val="tx1"/>
          </a:solidFill>
          <a:latin typeface="+mj-lt"/>
          <a:ea typeface="+mj-ea"/>
          <a:cs typeface="+mj-cs"/>
        </a:defRPr>
      </a:lvl1pPr>
    </p:titleStyle>
    <p:bodyStyle>
      <a:lvl1pPr marL="0" indent="0" algn="l" defTabSz="685800" rtl="0" eaLnBrk="1" latinLnBrk="0" hangingPunct="1">
        <a:lnSpc>
          <a:spcPct val="90000"/>
        </a:lnSpc>
        <a:spcBef>
          <a:spcPts val="750"/>
        </a:spcBef>
        <a:spcAft>
          <a:spcPts val="0"/>
        </a:spcAft>
        <a:buFont typeface="Arial" panose="020B0604020202020204" pitchFamily="34" charset="0"/>
        <a:buNone/>
        <a:defRPr sz="2100" kern="1200">
          <a:solidFill>
            <a:schemeClr val="tx1"/>
          </a:solidFill>
          <a:latin typeface="+mn-lt"/>
          <a:ea typeface="+mn-ea"/>
          <a:cs typeface="+mn-cs"/>
        </a:defRPr>
      </a:lvl1pPr>
      <a:lvl2pPr marL="205740" indent="-171450" algn="l" defTabSz="685800" rtl="0" eaLnBrk="1" latinLnBrk="0" hangingPunct="1">
        <a:lnSpc>
          <a:spcPct val="90000"/>
        </a:lnSpc>
        <a:spcBef>
          <a:spcPts val="375"/>
        </a:spcBef>
        <a:buClr>
          <a:schemeClr val="tx1"/>
        </a:buClr>
        <a:buSzPct val="60000"/>
        <a:buFont typeface="Wingdings" panose="05000000000000000000" pitchFamily="2" charset="2"/>
        <a:buChar char=""/>
        <a:defRPr sz="1800" kern="1200">
          <a:solidFill>
            <a:schemeClr val="tx1"/>
          </a:solidFill>
          <a:latin typeface="+mn-lt"/>
          <a:ea typeface="+mn-ea"/>
          <a:cs typeface="+mn-cs"/>
        </a:defRPr>
      </a:lvl2pPr>
      <a:lvl3pPr marL="411480" indent="-171450" algn="l" defTabSz="685800" rtl="0" eaLnBrk="1" latinLnBrk="0" hangingPunct="1">
        <a:lnSpc>
          <a:spcPct val="90000"/>
        </a:lnSpc>
        <a:spcBef>
          <a:spcPts val="375"/>
        </a:spcBef>
        <a:buClr>
          <a:schemeClr val="tx2"/>
        </a:buClr>
        <a:buSzPct val="60000"/>
        <a:buFont typeface="Wingdings" panose="05000000000000000000" pitchFamily="2" charset="2"/>
        <a:buChar char="p"/>
        <a:defRPr sz="1500" b="0" kern="1200">
          <a:solidFill>
            <a:schemeClr val="tx2"/>
          </a:solidFill>
          <a:latin typeface="+mn-lt"/>
          <a:ea typeface="+mn-ea"/>
          <a:cs typeface="+mn-cs"/>
        </a:defRPr>
      </a:lvl3pPr>
      <a:lvl4pPr marL="617220" indent="-171450" algn="l" defTabSz="685800" rtl="0" eaLnBrk="1" latinLnBrk="0" hangingPunct="1">
        <a:lnSpc>
          <a:spcPct val="90000"/>
        </a:lnSpc>
        <a:spcBef>
          <a:spcPts val="375"/>
        </a:spcBef>
        <a:buClr>
          <a:schemeClr val="accent6"/>
        </a:buClr>
        <a:buSzPct val="60000"/>
        <a:buFont typeface="Wingdings" panose="05000000000000000000" pitchFamily="2" charset="2"/>
        <a:buChar char="n"/>
        <a:defRPr sz="1350" kern="1200">
          <a:solidFill>
            <a:schemeClr val="accent6"/>
          </a:solidFill>
          <a:latin typeface="+mn-lt"/>
          <a:ea typeface="+mn-ea"/>
          <a:cs typeface="+mn-cs"/>
        </a:defRPr>
      </a:lvl4pPr>
      <a:lvl5pPr marL="822960" indent="-171450" algn="l" defTabSz="685800" rtl="0" eaLnBrk="1" latinLnBrk="0" hangingPunct="1">
        <a:lnSpc>
          <a:spcPct val="90000"/>
        </a:lnSpc>
        <a:spcBef>
          <a:spcPts val="375"/>
        </a:spcBef>
        <a:buClr>
          <a:schemeClr val="accent6"/>
        </a:buClr>
        <a:buSzPct val="60000"/>
        <a:buFont typeface="Wingdings" panose="05000000000000000000" pitchFamily="2" charset="2"/>
        <a:buChar char=""/>
        <a:defRPr sz="1200" b="0" kern="1200">
          <a:solidFill>
            <a:schemeClr val="accent6"/>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nl-B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A3DD26B-B914-4EAC-9939-B47F6EF27F20}"/>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dirty="0"/>
              <a:t>Click to edit Master title style</a:t>
            </a:r>
            <a:endParaRPr lang="nl-BE" dirty="0"/>
          </a:p>
        </p:txBody>
      </p:sp>
      <p:sp>
        <p:nvSpPr>
          <p:cNvPr id="3" name="Text Placeholder 2">
            <a:extLst>
              <a:ext uri="{FF2B5EF4-FFF2-40B4-BE49-F238E27FC236}">
                <a16:creationId xmlns:a16="http://schemas.microsoft.com/office/drawing/2014/main" id="{0B9798BA-32B7-4CA1-AFA2-6A8584CC9112}"/>
              </a:ext>
            </a:extLst>
          </p:cNvPr>
          <p:cNvSpPr>
            <a:spLocks noGrp="1"/>
          </p:cNvSpPr>
          <p:nvPr>
            <p:ph type="body" idx="1"/>
          </p:nvPr>
        </p:nvSpPr>
        <p:spPr>
          <a:xfrm>
            <a:off x="628650" y="1369219"/>
            <a:ext cx="7886700" cy="312372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nl-BE" dirty="0"/>
          </a:p>
        </p:txBody>
      </p:sp>
      <p:sp>
        <p:nvSpPr>
          <p:cNvPr id="4" name="Date Placeholder 3">
            <a:extLst>
              <a:ext uri="{FF2B5EF4-FFF2-40B4-BE49-F238E27FC236}">
                <a16:creationId xmlns:a16="http://schemas.microsoft.com/office/drawing/2014/main" id="{50ED21A8-457C-4FDB-982B-D5550630CA06}"/>
              </a:ext>
            </a:extLst>
          </p:cNvPr>
          <p:cNvSpPr>
            <a:spLocks noGrp="1"/>
          </p:cNvSpPr>
          <p:nvPr>
            <p:ph type="dt" sz="half" idx="2"/>
          </p:nvPr>
        </p:nvSpPr>
        <p:spPr>
          <a:xfrm>
            <a:off x="7325185" y="4767262"/>
            <a:ext cx="536422" cy="273844"/>
          </a:xfrm>
          <a:prstGeom prst="rect">
            <a:avLst/>
          </a:prstGeom>
        </p:spPr>
        <p:txBody>
          <a:bodyPr vert="horz" lIns="91440" tIns="45720" rIns="91440" bIns="45720" rtlCol="0" anchor="ctr"/>
          <a:lstStyle>
            <a:lvl1pPr algn="r">
              <a:defRPr sz="788">
                <a:solidFill>
                  <a:schemeClr val="tx1">
                    <a:tint val="75000"/>
                  </a:schemeClr>
                </a:solidFill>
              </a:defRPr>
            </a:lvl1pPr>
          </a:lstStyle>
          <a:p>
            <a:pPr defTabSz="685800">
              <a:buClrTx/>
              <a:defRPr/>
            </a:pPr>
            <a:fld id="{AE753531-74F9-46DB-8226-2C37E7D3FBBB}" type="datetime3">
              <a:rPr lang="nl-BE" kern="1200" smtClean="0">
                <a:solidFill>
                  <a:srgbClr val="FFFFFF">
                    <a:tint val="75000"/>
                  </a:srgbClr>
                </a:solidFill>
                <a:latin typeface="Open Sans"/>
                <a:ea typeface="+mn-ea"/>
                <a:cs typeface="+mn-cs"/>
              </a:rPr>
              <a:pPr defTabSz="685800">
                <a:buClrTx/>
                <a:defRPr/>
              </a:pPr>
              <a:t>14.02.24</a:t>
            </a:fld>
            <a:endParaRPr lang="nl-BE" kern="1200" dirty="0">
              <a:solidFill>
                <a:srgbClr val="FFFFFF">
                  <a:tint val="75000"/>
                </a:srgbClr>
              </a:solidFill>
              <a:latin typeface="Open Sans"/>
              <a:ea typeface="+mn-ea"/>
              <a:cs typeface="+mn-cs"/>
            </a:endParaRPr>
          </a:p>
        </p:txBody>
      </p:sp>
      <p:sp>
        <p:nvSpPr>
          <p:cNvPr id="5" name="Footer Placeholder 4">
            <a:extLst>
              <a:ext uri="{FF2B5EF4-FFF2-40B4-BE49-F238E27FC236}">
                <a16:creationId xmlns:a16="http://schemas.microsoft.com/office/drawing/2014/main" id="{5CB302D5-6185-4C20-ABA8-233BA23F7405}"/>
              </a:ext>
            </a:extLst>
          </p:cNvPr>
          <p:cNvSpPr>
            <a:spLocks noGrp="1"/>
          </p:cNvSpPr>
          <p:nvPr>
            <p:ph type="ftr" sz="quarter" idx="3"/>
          </p:nvPr>
        </p:nvSpPr>
        <p:spPr>
          <a:xfrm>
            <a:off x="628650" y="4767263"/>
            <a:ext cx="5524500" cy="273844"/>
          </a:xfrm>
          <a:prstGeom prst="rect">
            <a:avLst/>
          </a:prstGeom>
        </p:spPr>
        <p:txBody>
          <a:bodyPr vert="horz" lIns="91440" tIns="45720" rIns="91440" bIns="45720" rtlCol="0" anchor="ctr"/>
          <a:lstStyle>
            <a:lvl1pPr algn="l">
              <a:defRPr sz="900">
                <a:solidFill>
                  <a:schemeClr val="tx1">
                    <a:tint val="75000"/>
                  </a:schemeClr>
                </a:solidFill>
              </a:defRPr>
            </a:lvl1pPr>
          </a:lstStyle>
          <a:p>
            <a:pPr defTabSz="685800">
              <a:buClrTx/>
              <a:defRPr/>
            </a:pPr>
            <a:endParaRPr lang="nl-BE" kern="1200" dirty="0">
              <a:solidFill>
                <a:srgbClr val="FFFFFF">
                  <a:tint val="75000"/>
                </a:srgbClr>
              </a:solidFill>
              <a:latin typeface="Open Sans"/>
              <a:ea typeface="+mn-ea"/>
              <a:cs typeface="+mn-cs"/>
            </a:endParaRPr>
          </a:p>
        </p:txBody>
      </p:sp>
      <p:sp>
        <p:nvSpPr>
          <p:cNvPr id="6" name="Slide Number Placeholder 5">
            <a:extLst>
              <a:ext uri="{FF2B5EF4-FFF2-40B4-BE49-F238E27FC236}">
                <a16:creationId xmlns:a16="http://schemas.microsoft.com/office/drawing/2014/main" id="{FCF30EE3-729E-4E77-8DE2-9A17D5759354}"/>
              </a:ext>
            </a:extLst>
          </p:cNvPr>
          <p:cNvSpPr>
            <a:spLocks noGrp="1"/>
          </p:cNvSpPr>
          <p:nvPr>
            <p:ph type="sldNum" sz="quarter" idx="4"/>
          </p:nvPr>
        </p:nvSpPr>
        <p:spPr>
          <a:xfrm>
            <a:off x="7861607" y="4767263"/>
            <a:ext cx="536422" cy="273844"/>
          </a:xfrm>
          <a:prstGeom prst="rect">
            <a:avLst/>
          </a:prstGeom>
        </p:spPr>
        <p:txBody>
          <a:bodyPr vert="horz" lIns="91440" tIns="45720" rIns="91440" bIns="45720" rtlCol="0" anchor="ctr"/>
          <a:lstStyle>
            <a:lvl1pPr algn="r">
              <a:defRPr sz="900">
                <a:solidFill>
                  <a:schemeClr val="tx1">
                    <a:tint val="75000"/>
                  </a:schemeClr>
                </a:solidFill>
              </a:defRPr>
            </a:lvl1pPr>
          </a:lstStyle>
          <a:p>
            <a:pPr defTabSz="685800">
              <a:buClrTx/>
              <a:defRPr/>
            </a:pPr>
            <a:fld id="{19EDAD88-78F8-43C4-9AF1-FA54ECAE1AE2}" type="slidenum">
              <a:rPr lang="nl-BE" kern="1200" smtClean="0">
                <a:solidFill>
                  <a:srgbClr val="FFFFFF">
                    <a:tint val="75000"/>
                  </a:srgbClr>
                </a:solidFill>
                <a:latin typeface="Open Sans"/>
                <a:ea typeface="+mn-ea"/>
                <a:cs typeface="+mn-cs"/>
              </a:rPr>
              <a:pPr defTabSz="685800">
                <a:buClrTx/>
                <a:defRPr/>
              </a:pPr>
              <a:t>‹nr.›</a:t>
            </a:fld>
            <a:endParaRPr lang="nl-BE" kern="1200" dirty="0">
              <a:solidFill>
                <a:srgbClr val="FFFFFF">
                  <a:tint val="75000"/>
                </a:srgbClr>
              </a:solidFill>
              <a:latin typeface="Open Sans"/>
              <a:ea typeface="+mn-ea"/>
              <a:cs typeface="+mn-cs"/>
            </a:endParaRPr>
          </a:p>
        </p:txBody>
      </p:sp>
      <p:pic>
        <p:nvPicPr>
          <p:cNvPr id="19" name="Graphic 18">
            <a:extLst>
              <a:ext uri="{FF2B5EF4-FFF2-40B4-BE49-F238E27FC236}">
                <a16:creationId xmlns:a16="http://schemas.microsoft.com/office/drawing/2014/main" id="{772EA197-7EA9-47D4-A571-0C33C8BFED8A}"/>
              </a:ext>
            </a:extLst>
          </p:cNvPr>
          <p:cNvPicPr>
            <a:picLocks noChangeAspect="1"/>
          </p:cNvPicPr>
          <p:nvPr userDrawn="1"/>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8515350" y="4492942"/>
            <a:ext cx="548640" cy="548640"/>
          </a:xfrm>
          <a:prstGeom prst="rect">
            <a:avLst/>
          </a:prstGeom>
        </p:spPr>
      </p:pic>
      <p:cxnSp>
        <p:nvCxnSpPr>
          <p:cNvPr id="10" name="Straight Connector 9">
            <a:extLst>
              <a:ext uri="{FF2B5EF4-FFF2-40B4-BE49-F238E27FC236}">
                <a16:creationId xmlns:a16="http://schemas.microsoft.com/office/drawing/2014/main" id="{412E5033-EAEA-FF45-BCF8-795059E125A0}"/>
              </a:ext>
            </a:extLst>
          </p:cNvPr>
          <p:cNvCxnSpPr>
            <a:cxnSpLocks/>
          </p:cNvCxnSpPr>
          <p:nvPr userDrawn="1"/>
        </p:nvCxnSpPr>
        <p:spPr>
          <a:xfrm>
            <a:off x="134432" y="-52180"/>
            <a:ext cx="0" cy="5255315"/>
          </a:xfrm>
          <a:prstGeom prst="line">
            <a:avLst/>
          </a:prstGeom>
          <a:ln w="381000">
            <a:solidFill>
              <a:schemeClr val="accent1"/>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4115782745"/>
      </p:ext>
    </p:extLst>
  </p:cSld>
  <p:clrMap bg1="lt1" tx1="dk1" bg2="lt2" tx2="dk2" accent1="accent1" accent2="accent2" accent3="accent3" accent4="accent4" accent5="accent5" accent6="accent6" hlink="hlink" folHlink="folHlink"/>
  <p:sldLayoutIdLst>
    <p:sldLayoutId id="2147483763" r:id="rId1"/>
    <p:sldLayoutId id="2147483764" r:id="rId2"/>
    <p:sldLayoutId id="2147483765" r:id="rId3"/>
    <p:sldLayoutId id="2147483766" r:id="rId4"/>
    <p:sldLayoutId id="2147483767" r:id="rId5"/>
    <p:sldLayoutId id="2147483768" r:id="rId6"/>
    <p:sldLayoutId id="2147483769" r:id="rId7"/>
    <p:sldLayoutId id="2147483770" r:id="rId8"/>
    <p:sldLayoutId id="2147483771" r:id="rId9"/>
    <p:sldLayoutId id="2147483772" r:id="rId10"/>
  </p:sldLayoutIdLst>
  <p:txStyles>
    <p:titleStyle>
      <a:lvl1pPr algn="l" defTabSz="685800" rtl="0" eaLnBrk="1" latinLnBrk="0" hangingPunct="1">
        <a:lnSpc>
          <a:spcPct val="90000"/>
        </a:lnSpc>
        <a:spcBef>
          <a:spcPct val="0"/>
        </a:spcBef>
        <a:buNone/>
        <a:defRPr sz="3000" b="1" kern="1200">
          <a:solidFill>
            <a:schemeClr val="tx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nl-B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3E7B2537-7D3A-437D-82B8-DC2DDA076D72}"/>
              </a:ext>
            </a:extLst>
          </p:cNvPr>
          <p:cNvPicPr>
            <a:picLocks noChangeAspect="1"/>
          </p:cNvPicPr>
          <p:nvPr userDrawn="1"/>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8515350" y="4492466"/>
            <a:ext cx="548640" cy="548640"/>
          </a:xfrm>
          <a:prstGeom prst="rect">
            <a:avLst/>
          </a:prstGeom>
        </p:spPr>
      </p:pic>
      <p:sp>
        <p:nvSpPr>
          <p:cNvPr id="2" name="Title Placeholder 1">
            <a:extLst>
              <a:ext uri="{FF2B5EF4-FFF2-40B4-BE49-F238E27FC236}">
                <a16:creationId xmlns:a16="http://schemas.microsoft.com/office/drawing/2014/main" id="{7A3DD26B-B914-4EAC-9939-B47F6EF27F20}"/>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endParaRPr lang="nl-BE" dirty="0"/>
          </a:p>
        </p:txBody>
      </p:sp>
      <p:sp>
        <p:nvSpPr>
          <p:cNvPr id="3" name="Text Placeholder 2">
            <a:extLst>
              <a:ext uri="{FF2B5EF4-FFF2-40B4-BE49-F238E27FC236}">
                <a16:creationId xmlns:a16="http://schemas.microsoft.com/office/drawing/2014/main" id="{0B9798BA-32B7-4CA1-AFA2-6A8584CC9112}"/>
              </a:ext>
            </a:extLst>
          </p:cNvPr>
          <p:cNvSpPr>
            <a:spLocks noGrp="1"/>
          </p:cNvSpPr>
          <p:nvPr>
            <p:ph type="body" idx="1"/>
          </p:nvPr>
        </p:nvSpPr>
        <p:spPr>
          <a:xfrm>
            <a:off x="628650" y="1369219"/>
            <a:ext cx="7886700" cy="312372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dirty="0"/>
          </a:p>
        </p:txBody>
      </p:sp>
      <p:sp>
        <p:nvSpPr>
          <p:cNvPr id="4" name="Date Placeholder 3">
            <a:extLst>
              <a:ext uri="{FF2B5EF4-FFF2-40B4-BE49-F238E27FC236}">
                <a16:creationId xmlns:a16="http://schemas.microsoft.com/office/drawing/2014/main" id="{50ED21A8-457C-4FDB-982B-D5550630CA06}"/>
              </a:ext>
            </a:extLst>
          </p:cNvPr>
          <p:cNvSpPr>
            <a:spLocks noGrp="1"/>
          </p:cNvSpPr>
          <p:nvPr>
            <p:ph type="dt" sz="half" idx="2"/>
          </p:nvPr>
        </p:nvSpPr>
        <p:spPr>
          <a:xfrm>
            <a:off x="7325185" y="4767262"/>
            <a:ext cx="536422" cy="273844"/>
          </a:xfrm>
          <a:prstGeom prst="rect">
            <a:avLst/>
          </a:prstGeom>
        </p:spPr>
        <p:txBody>
          <a:bodyPr vert="horz" lIns="91440" tIns="45720" rIns="91440" bIns="45720" rtlCol="0" anchor="ctr"/>
          <a:lstStyle>
            <a:lvl1pPr algn="r">
              <a:defRPr sz="788">
                <a:solidFill>
                  <a:schemeClr val="tx1"/>
                </a:solidFill>
              </a:defRPr>
            </a:lvl1pPr>
          </a:lstStyle>
          <a:p>
            <a:fld id="{AE753531-74F9-46DB-8226-2C37E7D3FBBB}" type="datetime3">
              <a:rPr lang="nl-BE" smtClean="0"/>
              <a:pPr/>
              <a:t>14.02.24</a:t>
            </a:fld>
            <a:endParaRPr lang="nl-BE" dirty="0"/>
          </a:p>
        </p:txBody>
      </p:sp>
      <p:sp>
        <p:nvSpPr>
          <p:cNvPr id="5" name="Footer Placeholder 4">
            <a:extLst>
              <a:ext uri="{FF2B5EF4-FFF2-40B4-BE49-F238E27FC236}">
                <a16:creationId xmlns:a16="http://schemas.microsoft.com/office/drawing/2014/main" id="{5CB302D5-6185-4C20-ABA8-233BA23F7405}"/>
              </a:ext>
            </a:extLst>
          </p:cNvPr>
          <p:cNvSpPr>
            <a:spLocks noGrp="1"/>
          </p:cNvSpPr>
          <p:nvPr>
            <p:ph type="ftr" sz="quarter" idx="3"/>
          </p:nvPr>
        </p:nvSpPr>
        <p:spPr>
          <a:xfrm>
            <a:off x="628650" y="4767263"/>
            <a:ext cx="5524500" cy="273844"/>
          </a:xfrm>
          <a:prstGeom prst="rect">
            <a:avLst/>
          </a:prstGeom>
        </p:spPr>
        <p:txBody>
          <a:bodyPr vert="horz" lIns="91440" tIns="45720" rIns="91440" bIns="45720" rtlCol="0" anchor="ctr"/>
          <a:lstStyle>
            <a:lvl1pPr algn="l">
              <a:defRPr sz="900">
                <a:solidFill>
                  <a:schemeClr val="tx1"/>
                </a:solidFill>
              </a:defRPr>
            </a:lvl1pPr>
          </a:lstStyle>
          <a:p>
            <a:endParaRPr lang="nl-BE" dirty="0"/>
          </a:p>
        </p:txBody>
      </p:sp>
      <p:sp>
        <p:nvSpPr>
          <p:cNvPr id="6" name="Slide Number Placeholder 5">
            <a:extLst>
              <a:ext uri="{FF2B5EF4-FFF2-40B4-BE49-F238E27FC236}">
                <a16:creationId xmlns:a16="http://schemas.microsoft.com/office/drawing/2014/main" id="{FCF30EE3-729E-4E77-8DE2-9A17D5759354}"/>
              </a:ext>
            </a:extLst>
          </p:cNvPr>
          <p:cNvSpPr>
            <a:spLocks noGrp="1"/>
          </p:cNvSpPr>
          <p:nvPr>
            <p:ph type="sldNum" sz="quarter" idx="4"/>
          </p:nvPr>
        </p:nvSpPr>
        <p:spPr>
          <a:xfrm>
            <a:off x="7861607" y="4767263"/>
            <a:ext cx="536422" cy="273844"/>
          </a:xfrm>
          <a:prstGeom prst="rect">
            <a:avLst/>
          </a:prstGeom>
        </p:spPr>
        <p:txBody>
          <a:bodyPr vert="horz" lIns="91440" tIns="45720" rIns="91440" bIns="45720" rtlCol="0" anchor="ctr"/>
          <a:lstStyle>
            <a:lvl1pPr algn="r">
              <a:defRPr sz="900">
                <a:solidFill>
                  <a:schemeClr val="tx1"/>
                </a:solidFill>
              </a:defRPr>
            </a:lvl1pPr>
          </a:lstStyle>
          <a:p>
            <a:fld id="{19EDAD88-78F8-43C4-9AF1-FA54ECAE1AE2}" type="slidenum">
              <a:rPr lang="nl-BE" smtClean="0"/>
              <a:pPr/>
              <a:t>‹nr.›</a:t>
            </a:fld>
            <a:endParaRPr lang="nl-BE" dirty="0"/>
          </a:p>
        </p:txBody>
      </p:sp>
      <p:cxnSp>
        <p:nvCxnSpPr>
          <p:cNvPr id="9" name="Straight Connector 8">
            <a:extLst>
              <a:ext uri="{FF2B5EF4-FFF2-40B4-BE49-F238E27FC236}">
                <a16:creationId xmlns:a16="http://schemas.microsoft.com/office/drawing/2014/main" id="{468B8C69-F25E-494C-A21B-E10A8020476C}"/>
              </a:ext>
            </a:extLst>
          </p:cNvPr>
          <p:cNvCxnSpPr>
            <a:cxnSpLocks/>
          </p:cNvCxnSpPr>
          <p:nvPr userDrawn="1"/>
        </p:nvCxnSpPr>
        <p:spPr>
          <a:xfrm>
            <a:off x="134432" y="-52180"/>
            <a:ext cx="0" cy="5255315"/>
          </a:xfrm>
          <a:prstGeom prst="line">
            <a:avLst/>
          </a:prstGeom>
          <a:ln w="381000">
            <a:solidFill>
              <a:schemeClr val="bg2"/>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390516017"/>
      </p:ext>
    </p:extLst>
  </p:cSld>
  <p:clrMap bg1="dk1" tx1="lt1" bg2="dk2" tx2="lt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Lst>
  <p:txStyles>
    <p:titleStyle>
      <a:lvl1pPr algn="l" defTabSz="685800" rtl="0" eaLnBrk="1" latinLnBrk="0" hangingPunct="1">
        <a:lnSpc>
          <a:spcPct val="90000"/>
        </a:lnSpc>
        <a:spcBef>
          <a:spcPct val="0"/>
        </a:spcBef>
        <a:buNone/>
        <a:defRPr sz="3000" b="1" kern="1200">
          <a:solidFill>
            <a:schemeClr val="tx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bg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nl-B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4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46.xml"/><Relationship Id="rId1" Type="http://schemas.openxmlformats.org/officeDocument/2006/relationships/themeOverride" Target="../theme/themeOverride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46.xml"/><Relationship Id="rId1" Type="http://schemas.openxmlformats.org/officeDocument/2006/relationships/themeOverride" Target="../theme/themeOverride9.xml"/></Relationships>
</file>

<file path=ppt/slides/_rels/slide16.xml.rels><?xml version="1.0" encoding="UTF-8" standalone="yes"?>
<Relationships xmlns="http://schemas.openxmlformats.org/package/2006/relationships"><Relationship Id="rId8" Type="http://schemas.openxmlformats.org/officeDocument/2006/relationships/image" Target="../media/image51.png"/><Relationship Id="rId13" Type="http://schemas.openxmlformats.org/officeDocument/2006/relationships/image" Target="../media/image56.png"/><Relationship Id="rId18" Type="http://schemas.openxmlformats.org/officeDocument/2006/relationships/image" Target="../media/image61.svg"/><Relationship Id="rId3" Type="http://schemas.openxmlformats.org/officeDocument/2006/relationships/diagramData" Target="../diagrams/data1.xml"/><Relationship Id="rId21" Type="http://schemas.openxmlformats.org/officeDocument/2006/relationships/image" Target="../media/image64.png"/><Relationship Id="rId7" Type="http://schemas.microsoft.com/office/2007/relationships/diagramDrawing" Target="../diagrams/drawing1.xml"/><Relationship Id="rId12" Type="http://schemas.openxmlformats.org/officeDocument/2006/relationships/image" Target="../media/image55.png"/><Relationship Id="rId17" Type="http://schemas.openxmlformats.org/officeDocument/2006/relationships/image" Target="../media/image60.png"/><Relationship Id="rId2" Type="http://schemas.openxmlformats.org/officeDocument/2006/relationships/notesSlide" Target="../notesSlides/notesSlide8.xml"/><Relationship Id="rId16" Type="http://schemas.openxmlformats.org/officeDocument/2006/relationships/image" Target="../media/image59.svg"/><Relationship Id="rId20" Type="http://schemas.openxmlformats.org/officeDocument/2006/relationships/image" Target="../media/image63.svg"/><Relationship Id="rId1" Type="http://schemas.openxmlformats.org/officeDocument/2006/relationships/slideLayout" Target="../slideLayouts/slideLayout52.xml"/><Relationship Id="rId6" Type="http://schemas.openxmlformats.org/officeDocument/2006/relationships/diagramColors" Target="../diagrams/colors1.xml"/><Relationship Id="rId11" Type="http://schemas.openxmlformats.org/officeDocument/2006/relationships/image" Target="../media/image54.png"/><Relationship Id="rId5" Type="http://schemas.openxmlformats.org/officeDocument/2006/relationships/diagramQuickStyle" Target="../diagrams/quickStyle1.xml"/><Relationship Id="rId15" Type="http://schemas.openxmlformats.org/officeDocument/2006/relationships/image" Target="../media/image58.png"/><Relationship Id="rId23" Type="http://schemas.openxmlformats.org/officeDocument/2006/relationships/image" Target="../media/image66.png"/><Relationship Id="rId10" Type="http://schemas.openxmlformats.org/officeDocument/2006/relationships/image" Target="../media/image53.png"/><Relationship Id="rId19" Type="http://schemas.openxmlformats.org/officeDocument/2006/relationships/image" Target="../media/image62.png"/><Relationship Id="rId4" Type="http://schemas.openxmlformats.org/officeDocument/2006/relationships/diagramLayout" Target="../diagrams/layout1.xml"/><Relationship Id="rId9" Type="http://schemas.openxmlformats.org/officeDocument/2006/relationships/image" Target="../media/image52.svg"/><Relationship Id="rId14" Type="http://schemas.openxmlformats.org/officeDocument/2006/relationships/image" Target="../media/image57.svg"/><Relationship Id="rId22" Type="http://schemas.openxmlformats.org/officeDocument/2006/relationships/image" Target="../media/image65.png"/></Relationships>
</file>

<file path=ppt/slides/_rels/slide17.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9.xml"/><Relationship Id="rId1" Type="http://schemas.openxmlformats.org/officeDocument/2006/relationships/slideLayout" Target="../slideLayouts/slideLayout52.xml"/><Relationship Id="rId6" Type="http://schemas.openxmlformats.org/officeDocument/2006/relationships/diagramColors" Target="../diagrams/colors2.xml"/><Relationship Id="rId11" Type="http://schemas.openxmlformats.org/officeDocument/2006/relationships/image" Target="../media/image70.svg"/><Relationship Id="rId5" Type="http://schemas.openxmlformats.org/officeDocument/2006/relationships/diagramQuickStyle" Target="../diagrams/quickStyle2.xml"/><Relationship Id="rId10" Type="http://schemas.openxmlformats.org/officeDocument/2006/relationships/image" Target="../media/image69.png"/><Relationship Id="rId4" Type="http://schemas.openxmlformats.org/officeDocument/2006/relationships/diagramLayout" Target="../diagrams/layout2.xml"/><Relationship Id="rId9" Type="http://schemas.openxmlformats.org/officeDocument/2006/relationships/image" Target="../media/image68.svg"/></Relationships>
</file>

<file path=ppt/slides/_rels/slide18.xml.rels><?xml version="1.0" encoding="UTF-8" standalone="yes"?>
<Relationships xmlns="http://schemas.openxmlformats.org/package/2006/relationships"><Relationship Id="rId3" Type="http://schemas.openxmlformats.org/officeDocument/2006/relationships/image" Target="../media/image72.svg"/><Relationship Id="rId2" Type="http://schemas.openxmlformats.org/officeDocument/2006/relationships/image" Target="../media/image71.png"/><Relationship Id="rId1" Type="http://schemas.openxmlformats.org/officeDocument/2006/relationships/slideLayout" Target="../slideLayouts/slideLayout52.xml"/><Relationship Id="rId5" Type="http://schemas.openxmlformats.org/officeDocument/2006/relationships/image" Target="../media/image74.svg"/><Relationship Id="rId4" Type="http://schemas.openxmlformats.org/officeDocument/2006/relationships/image" Target="../media/image73.png"/></Relationships>
</file>

<file path=ppt/slides/_rels/slide19.xml.rels><?xml version="1.0" encoding="UTF-8" standalone="yes"?>
<Relationships xmlns="http://schemas.openxmlformats.org/package/2006/relationships"><Relationship Id="rId8" Type="http://schemas.openxmlformats.org/officeDocument/2006/relationships/image" Target="../media/image80.svg"/><Relationship Id="rId3" Type="http://schemas.openxmlformats.org/officeDocument/2006/relationships/image" Target="../media/image75.png"/><Relationship Id="rId7" Type="http://schemas.openxmlformats.org/officeDocument/2006/relationships/image" Target="../media/image79.png"/><Relationship Id="rId2" Type="http://schemas.openxmlformats.org/officeDocument/2006/relationships/notesSlide" Target="../notesSlides/notesSlide10.xml"/><Relationship Id="rId1" Type="http://schemas.openxmlformats.org/officeDocument/2006/relationships/slideLayout" Target="../slideLayouts/slideLayout52.xml"/><Relationship Id="rId6" Type="http://schemas.openxmlformats.org/officeDocument/2006/relationships/image" Target="../media/image78.svg"/><Relationship Id="rId5" Type="http://schemas.openxmlformats.org/officeDocument/2006/relationships/image" Target="../media/image77.png"/><Relationship Id="rId4" Type="http://schemas.openxmlformats.org/officeDocument/2006/relationships/image" Target="../media/image76.svg"/><Relationship Id="rId9" Type="http://schemas.openxmlformats.org/officeDocument/2006/relationships/image" Target="../media/image81.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46.xml"/><Relationship Id="rId1" Type="http://schemas.openxmlformats.org/officeDocument/2006/relationships/themeOverride" Target="../theme/themeOverride4.xml"/></Relationships>
</file>

<file path=ppt/slides/_rels/slide20.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1.xml"/><Relationship Id="rId1" Type="http://schemas.openxmlformats.org/officeDocument/2006/relationships/slideLayout" Target="../slideLayouts/slideLayout52.xml"/><Relationship Id="rId6" Type="http://schemas.openxmlformats.org/officeDocument/2006/relationships/diagramColors" Target="../diagrams/colors3.xml"/><Relationship Id="rId11" Type="http://schemas.openxmlformats.org/officeDocument/2006/relationships/image" Target="../media/image85.svg"/><Relationship Id="rId5" Type="http://schemas.openxmlformats.org/officeDocument/2006/relationships/diagramQuickStyle" Target="../diagrams/quickStyle3.xml"/><Relationship Id="rId10" Type="http://schemas.openxmlformats.org/officeDocument/2006/relationships/image" Target="../media/image84.png"/><Relationship Id="rId4" Type="http://schemas.openxmlformats.org/officeDocument/2006/relationships/diagramLayout" Target="../diagrams/layout3.xml"/><Relationship Id="rId9" Type="http://schemas.openxmlformats.org/officeDocument/2006/relationships/image" Target="../media/image83.svg"/></Relationships>
</file>

<file path=ppt/slides/_rels/slide21.xml.rels><?xml version="1.0" encoding="UTF-8" standalone="yes"?>
<Relationships xmlns="http://schemas.openxmlformats.org/package/2006/relationships"><Relationship Id="rId8" Type="http://schemas.openxmlformats.org/officeDocument/2006/relationships/diagramColors" Target="../diagrams/colors4.xml"/><Relationship Id="rId13" Type="http://schemas.openxmlformats.org/officeDocument/2006/relationships/image" Target="../media/image91.svg"/><Relationship Id="rId3" Type="http://schemas.openxmlformats.org/officeDocument/2006/relationships/image" Target="../media/image86.png"/><Relationship Id="rId7" Type="http://schemas.openxmlformats.org/officeDocument/2006/relationships/diagramQuickStyle" Target="../diagrams/quickStyle4.xml"/><Relationship Id="rId12" Type="http://schemas.openxmlformats.org/officeDocument/2006/relationships/image" Target="../media/image90.png"/><Relationship Id="rId2" Type="http://schemas.openxmlformats.org/officeDocument/2006/relationships/notesSlide" Target="../notesSlides/notesSlide12.xml"/><Relationship Id="rId1" Type="http://schemas.openxmlformats.org/officeDocument/2006/relationships/slideLayout" Target="../slideLayouts/slideLayout52.xml"/><Relationship Id="rId6" Type="http://schemas.openxmlformats.org/officeDocument/2006/relationships/diagramLayout" Target="../diagrams/layout4.xml"/><Relationship Id="rId11" Type="http://schemas.openxmlformats.org/officeDocument/2006/relationships/image" Target="../media/image89.svg"/><Relationship Id="rId5" Type="http://schemas.openxmlformats.org/officeDocument/2006/relationships/diagramData" Target="../diagrams/data4.xml"/><Relationship Id="rId15" Type="http://schemas.openxmlformats.org/officeDocument/2006/relationships/image" Target="../media/image93.svg"/><Relationship Id="rId10" Type="http://schemas.openxmlformats.org/officeDocument/2006/relationships/image" Target="../media/image88.png"/><Relationship Id="rId4" Type="http://schemas.openxmlformats.org/officeDocument/2006/relationships/image" Target="../media/image87.svg"/><Relationship Id="rId9" Type="http://schemas.microsoft.com/office/2007/relationships/diagramDrawing" Target="../diagrams/drawing4.xml"/><Relationship Id="rId14" Type="http://schemas.openxmlformats.org/officeDocument/2006/relationships/image" Target="../media/image92.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2.xml"/></Relationships>
</file>

<file path=ppt/slides/_rels/slide23.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4.xml"/><Relationship Id="rId1" Type="http://schemas.openxmlformats.org/officeDocument/2006/relationships/slideLayout" Target="../slideLayouts/slideLayout52.xml"/></Relationships>
</file>

<file path=ppt/slides/_rels/slide24.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5.xml"/><Relationship Id="rId1" Type="http://schemas.openxmlformats.org/officeDocument/2006/relationships/slideLayout" Target="../slideLayouts/slideLayout57.xml"/><Relationship Id="rId4" Type="http://schemas.openxmlformats.org/officeDocument/2006/relationships/image" Target="../media/image93.sv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46.xml"/><Relationship Id="rId1" Type="http://schemas.openxmlformats.org/officeDocument/2006/relationships/themeOverride" Target="../theme/themeOverride10.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46.xml"/><Relationship Id="rId1" Type="http://schemas.openxmlformats.org/officeDocument/2006/relationships/themeOverride" Target="../theme/themeOverride1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2.xml"/></Relationships>
</file>

<file path=ppt/slides/_rels/slide29.xml.rels><?xml version="1.0" encoding="UTF-8" standalone="yes"?>
<Relationships xmlns="http://schemas.openxmlformats.org/package/2006/relationships"><Relationship Id="rId2" Type="http://schemas.openxmlformats.org/officeDocument/2006/relationships/image" Target="../media/image95.emf"/><Relationship Id="rId1" Type="http://schemas.openxmlformats.org/officeDocument/2006/relationships/slideLayout" Target="../slideLayouts/slideLayout112.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30.xml"/><Relationship Id="rId1" Type="http://schemas.openxmlformats.org/officeDocument/2006/relationships/themeOverride" Target="../theme/themeOverride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1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0.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46.xml"/><Relationship Id="rId1" Type="http://schemas.openxmlformats.org/officeDocument/2006/relationships/themeOverride" Target="../theme/themeOverride12.xml"/></Relationships>
</file>

<file path=ppt/slides/_rels/slide34.xml.rels><?xml version="1.0" encoding="UTF-8" standalone="yes"?>
<Relationships xmlns="http://schemas.openxmlformats.org/package/2006/relationships"><Relationship Id="rId2" Type="http://schemas.openxmlformats.org/officeDocument/2006/relationships/hyperlink" Target="https://joinup.ec.europa.eu/collection/nifo-national-interoperability-framework-observatory/glossary/term/base-registries#:~:text=Base%20registries%20are%20the%20cornerstone,updating%20and%20preservation%20of%20information." TargetMode="External"/><Relationship Id="rId1" Type="http://schemas.openxmlformats.org/officeDocument/2006/relationships/slideLayout" Target="../slideLayouts/slideLayout56.xml"/></Relationships>
</file>

<file path=ppt/slides/_rels/slide35.xml.rels><?xml version="1.0" encoding="UTF-8" standalone="yes"?>
<Relationships xmlns="http://schemas.openxmlformats.org/package/2006/relationships"><Relationship Id="rId3" Type="http://schemas.openxmlformats.org/officeDocument/2006/relationships/hyperlink" Target="http://vocab.belgif.be/ns/generic" TargetMode="External"/><Relationship Id="rId2" Type="http://schemas.openxmlformats.org/officeDocument/2006/relationships/hyperlink" Target="http://vocab.belgif.be/ns/building#DateOfEvent" TargetMode="External"/><Relationship Id="rId1" Type="http://schemas.openxmlformats.org/officeDocument/2006/relationships/slideLayout" Target="../slideLayouts/slideLayout56.xml"/></Relationships>
</file>

<file path=ppt/slides/_rels/slide36.xml.rels><?xml version="1.0" encoding="UTF-8" standalone="yes"?>
<Relationships xmlns="http://schemas.openxmlformats.org/package/2006/relationships"><Relationship Id="rId3" Type="http://schemas.openxmlformats.org/officeDocument/2006/relationships/hyperlink" Target="https://github.com/belgif/thematic/tree/master/person" TargetMode="External"/><Relationship Id="rId2" Type="http://schemas.openxmlformats.org/officeDocument/2006/relationships/hyperlink" Target="http://vocab.belgif.be/ns/location" TargetMode="External"/><Relationship Id="rId1" Type="http://schemas.openxmlformats.org/officeDocument/2006/relationships/slideLayout" Target="../slideLayouts/slideLayout56.xml"/></Relationships>
</file>

<file path=ppt/slides/_rels/slide37.xml.rels><?xml version="1.0" encoding="UTF-8" standalone="yes"?>
<Relationships xmlns="http://schemas.openxmlformats.org/package/2006/relationships"><Relationship Id="rId2" Type="http://schemas.openxmlformats.org/officeDocument/2006/relationships/hyperlink" Target="https://github.com/belgif/thematic/tree/master/person" TargetMode="External"/><Relationship Id="rId1" Type="http://schemas.openxmlformats.org/officeDocument/2006/relationships/slideLayout" Target="../slideLayouts/slideLayout5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46.xml"/><Relationship Id="rId1" Type="http://schemas.openxmlformats.org/officeDocument/2006/relationships/themeOverride" Target="../theme/themeOverride13.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46.xml"/><Relationship Id="rId1" Type="http://schemas.openxmlformats.org/officeDocument/2006/relationships/themeOverride" Target="../theme/themeOverride6.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46.xml"/><Relationship Id="rId1" Type="http://schemas.openxmlformats.org/officeDocument/2006/relationships/themeOverride" Target="../theme/themeOverride14.xml"/><Relationship Id="rId4" Type="http://schemas.openxmlformats.org/officeDocument/2006/relationships/image" Target="../media/image96.pn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46.xml"/><Relationship Id="rId1" Type="http://schemas.openxmlformats.org/officeDocument/2006/relationships/themeOverride" Target="../theme/themeOverride15.xml"/></Relationships>
</file>

<file path=ppt/slides/_rels/slide42.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56.xml"/></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46.xml"/><Relationship Id="rId1" Type="http://schemas.openxmlformats.org/officeDocument/2006/relationships/themeOverride" Target="../theme/themeOverride1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45.xml.rels><?xml version="1.0" encoding="UTF-8" standalone="yes"?>
<Relationships xmlns="http://schemas.openxmlformats.org/package/2006/relationships"><Relationship Id="rId3" Type="http://schemas.openxmlformats.org/officeDocument/2006/relationships/image" Target="../media/image98.jpeg"/><Relationship Id="rId2" Type="http://schemas.openxmlformats.org/officeDocument/2006/relationships/notesSlide" Target="../notesSlides/notesSlide24.xml"/><Relationship Id="rId1" Type="http://schemas.openxmlformats.org/officeDocument/2006/relationships/slideLayout" Target="../slideLayouts/slideLayout81.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46.xml"/><Relationship Id="rId1" Type="http://schemas.openxmlformats.org/officeDocument/2006/relationships/themeOverride" Target="../theme/themeOverride7.xml"/></Relationships>
</file>

<file path=ppt/slides/_rels/slide6.xml.rels><?xml version="1.0" encoding="UTF-8" standalone="yes"?>
<Relationships xmlns="http://schemas.openxmlformats.org/package/2006/relationships"><Relationship Id="rId3" Type="http://schemas.microsoft.com/office/2018/10/relationships/comments" Target="../comments/modernComment_23E_815C1FC2.xml"/><Relationship Id="rId2" Type="http://schemas.openxmlformats.org/officeDocument/2006/relationships/notesSlide" Target="../notesSlides/notesSlide5.xml"/><Relationship Id="rId1" Type="http://schemas.openxmlformats.org/officeDocument/2006/relationships/slideLayout" Target="../slideLayouts/slideLayout60.xml"/><Relationship Id="rId6" Type="http://schemas.openxmlformats.org/officeDocument/2006/relationships/image" Target="../media/image48.png"/><Relationship Id="rId5" Type="http://schemas.openxmlformats.org/officeDocument/2006/relationships/hyperlink" Target="https://app.mural.co/t/beadvtc7549/m/beadvtc7549/1647936879319/b8d562999e51e83d52239520e826881fa144c6fb?sender=u43f1b465f3a0938505dc0182" TargetMode="External"/><Relationship Id="rId4" Type="http://schemas.openxmlformats.org/officeDocument/2006/relationships/hyperlink" Target="https://github.com/belgif/thematic/blob/master/buildings/Working%20group%20charter%20ICEG%20Building.docx" TargetMode="External"/></Relationships>
</file>

<file path=ppt/slides/_rels/slide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5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hyperlink" Target="https://github.com/belgif/thematic/tree/master/models/building" TargetMode="External"/><Relationship Id="rId1" Type="http://schemas.openxmlformats.org/officeDocument/2006/relationships/slideLayout" Target="../slideLayouts/slideLayout5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2">
            <a:extLst>
              <a:ext uri="{FF2B5EF4-FFF2-40B4-BE49-F238E27FC236}">
                <a16:creationId xmlns:a16="http://schemas.microsoft.com/office/drawing/2014/main" id="{70A56E74-8579-4187-901E-B16EC280C854}"/>
              </a:ext>
            </a:extLst>
          </p:cNvPr>
          <p:cNvPicPr>
            <a:picLocks noChangeAspect="1"/>
          </p:cNvPicPr>
          <p:nvPr/>
        </p:nvPicPr>
        <p:blipFill rotWithShape="1">
          <a:blip r:embed="rId2" cstate="print">
            <a:duotone>
              <a:schemeClr val="bg2">
                <a:shade val="45000"/>
                <a:satMod val="135000"/>
              </a:schemeClr>
              <a:prstClr val="white"/>
            </a:duotone>
            <a:extLst>
              <a:ext uri="{28A0092B-C50C-407E-A947-70E740481C1C}">
                <a14:useLocalDpi xmlns:a14="http://schemas.microsoft.com/office/drawing/2010/main" val="0"/>
              </a:ext>
            </a:extLst>
          </a:blip>
          <a:srcRect t="15330" b="34973"/>
          <a:stretch/>
        </p:blipFill>
        <p:spPr>
          <a:xfrm>
            <a:off x="0" y="-833384"/>
            <a:ext cx="9144000" cy="6830725"/>
          </a:xfrm>
          <a:prstGeom prst="rect">
            <a:avLst/>
          </a:prstGeom>
          <a:ln w="12700">
            <a:miter lim="400000"/>
          </a:ln>
          <a:extLst>
            <a:ext uri="{C572A759-6A51-4108-AA02-DFA0A04FC94B}">
              <ma14:wrappingTextBoxFlag xmlns:ma14="http://schemas.microsoft.com/office/mac/drawingml/2011/main" xmlns="" val="1"/>
            </a:ext>
          </a:extLst>
        </p:spPr>
      </p:pic>
      <p:sp>
        <p:nvSpPr>
          <p:cNvPr id="8" name="Titel 17">
            <a:extLst>
              <a:ext uri="{FF2B5EF4-FFF2-40B4-BE49-F238E27FC236}">
                <a16:creationId xmlns:a16="http://schemas.microsoft.com/office/drawing/2014/main" id="{B8EC18BA-5A9A-49AA-96B5-B503754EFDB7}"/>
              </a:ext>
            </a:extLst>
          </p:cNvPr>
          <p:cNvSpPr txBox="1">
            <a:spLocks/>
          </p:cNvSpPr>
          <p:nvPr/>
        </p:nvSpPr>
        <p:spPr>
          <a:xfrm>
            <a:off x="2668167" y="1574220"/>
            <a:ext cx="4104456" cy="1836204"/>
          </a:xfrm>
          <a:prstGeom prst="rect">
            <a:avLst/>
          </a:prstGeom>
          <a:solidFill>
            <a:srgbClr val="1E64C8"/>
          </a:solidFill>
          <a:ln w="12700">
            <a:miter lim="400000"/>
          </a:ln>
          <a:extLst>
            <a:ext uri="{C572A759-6A51-4108-AA02-DFA0A04FC94B}">
              <ma14:wrappingTextBoxFlag xmlns:ma14="http://schemas.microsoft.com/office/mac/drawingml/2011/main" xmlns="" val="1"/>
            </a:ext>
          </a:extLst>
        </p:spPr>
        <p:txBody>
          <a:bodyPr lIns="34289" rIns="34289" anchor="b" anchorCtr="0">
            <a:normAutofit/>
          </a:bodyPr>
          <a:lstStyle>
            <a:lvl1pPr>
              <a:defRPr sz="4400" b="1">
                <a:latin typeface="FlandersArtSans-Bold" panose="00000800000000000000" pitchFamily="2" charset="0"/>
                <a:ea typeface="Flanders Art Sans"/>
                <a:cs typeface="Flanders Art Sans"/>
                <a:sym typeface="Flanders Art Sans"/>
              </a:defRPr>
            </a:lvl1pPr>
            <a:lvl2pPr>
              <a:defRPr sz="4400" b="1">
                <a:latin typeface="Flanders Art Sans"/>
                <a:ea typeface="Flanders Art Sans"/>
                <a:cs typeface="Flanders Art Sans"/>
                <a:sym typeface="Flanders Art Sans"/>
              </a:defRPr>
            </a:lvl2pPr>
            <a:lvl3pPr>
              <a:defRPr sz="4400" b="1">
                <a:latin typeface="Flanders Art Sans"/>
                <a:ea typeface="Flanders Art Sans"/>
                <a:cs typeface="Flanders Art Sans"/>
                <a:sym typeface="Flanders Art Sans"/>
              </a:defRPr>
            </a:lvl3pPr>
            <a:lvl4pPr>
              <a:defRPr sz="4400" b="1">
                <a:latin typeface="Flanders Art Sans"/>
                <a:ea typeface="Flanders Art Sans"/>
                <a:cs typeface="Flanders Art Sans"/>
                <a:sym typeface="Flanders Art Sans"/>
              </a:defRPr>
            </a:lvl4pPr>
            <a:lvl5pPr>
              <a:defRPr sz="4400" b="1">
                <a:latin typeface="Flanders Art Sans"/>
                <a:ea typeface="Flanders Art Sans"/>
                <a:cs typeface="Flanders Art Sans"/>
                <a:sym typeface="Flanders Art Sans"/>
              </a:defRPr>
            </a:lvl5pPr>
            <a:lvl6pPr>
              <a:defRPr sz="4400" b="1">
                <a:latin typeface="Flanders Art Sans"/>
                <a:ea typeface="Flanders Art Sans"/>
                <a:cs typeface="Flanders Art Sans"/>
                <a:sym typeface="Flanders Art Sans"/>
              </a:defRPr>
            </a:lvl6pPr>
            <a:lvl7pPr>
              <a:defRPr sz="4400" b="1">
                <a:latin typeface="Flanders Art Sans"/>
                <a:ea typeface="Flanders Art Sans"/>
                <a:cs typeface="Flanders Art Sans"/>
                <a:sym typeface="Flanders Art Sans"/>
              </a:defRPr>
            </a:lvl7pPr>
            <a:lvl8pPr>
              <a:defRPr sz="4400" b="1">
                <a:latin typeface="Flanders Art Sans"/>
                <a:ea typeface="Flanders Art Sans"/>
                <a:cs typeface="Flanders Art Sans"/>
                <a:sym typeface="Flanders Art Sans"/>
              </a:defRPr>
            </a:lvl8pPr>
            <a:lvl9pPr>
              <a:defRPr sz="4400" b="1">
                <a:latin typeface="Flanders Art Sans"/>
                <a:ea typeface="Flanders Art Sans"/>
                <a:cs typeface="Flanders Art Sans"/>
                <a:sym typeface="Flanders Art Sans"/>
              </a:defRPr>
            </a:lvl9pPr>
          </a:lstStyle>
          <a:p>
            <a:pPr algn="ctr" defTabSz="685800">
              <a:buClrTx/>
            </a:pPr>
            <a:r>
              <a:rPr lang="nl-BE" sz="4275" b="0">
                <a:solidFill>
                  <a:srgbClr val="FFFFFF"/>
                </a:solidFill>
              </a:rPr>
              <a:t>ICEG</a:t>
            </a:r>
            <a:endParaRPr lang="nl-BE" sz="975" b="0" dirty="0">
              <a:solidFill>
                <a:srgbClr val="FFFFFF"/>
              </a:solidFill>
            </a:endParaRPr>
          </a:p>
          <a:p>
            <a:pPr algn="ctr" defTabSz="685800">
              <a:buClrTx/>
            </a:pPr>
            <a:r>
              <a:rPr lang="en-US" sz="3450" b="0">
                <a:solidFill>
                  <a:srgbClr val="FFFFFF"/>
                </a:solidFill>
              </a:rPr>
              <a:t>REVIEW COMITE</a:t>
            </a:r>
          </a:p>
          <a:p>
            <a:pPr algn="ctr" defTabSz="685800">
              <a:buClrTx/>
            </a:pPr>
            <a:r>
              <a:rPr lang="en-US" sz="2550" b="0">
                <a:solidFill>
                  <a:srgbClr val="FFFFFF"/>
                </a:solidFill>
              </a:rPr>
              <a:t>09/02/2024</a:t>
            </a:r>
            <a:endParaRPr lang="en-US" sz="1050" b="0" dirty="0">
              <a:solidFill>
                <a:srgbClr val="FFFFFF"/>
              </a:solidFill>
            </a:endParaRPr>
          </a:p>
          <a:p>
            <a:pPr defTabSz="685800">
              <a:buClrTx/>
            </a:pPr>
            <a:endParaRPr lang="en-US" sz="1050" b="0" dirty="0">
              <a:solidFill>
                <a:srgbClr val="FFFFFF"/>
              </a:solidFill>
            </a:endParaRPr>
          </a:p>
        </p:txBody>
      </p:sp>
    </p:spTree>
    <p:extLst>
      <p:ext uri="{BB962C8B-B14F-4D97-AF65-F5344CB8AC3E}">
        <p14:creationId xmlns:p14="http://schemas.microsoft.com/office/powerpoint/2010/main" val="4241614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D0EE3A6-9B54-9948-F156-2E1F081F2BB6}"/>
              </a:ext>
            </a:extLst>
          </p:cNvPr>
          <p:cNvSpPr>
            <a:spLocks noGrp="1"/>
          </p:cNvSpPr>
          <p:nvPr>
            <p:ph type="title"/>
          </p:nvPr>
        </p:nvSpPr>
        <p:spPr/>
        <p:txBody>
          <a:bodyPr lIns="45719" tIns="45720" rIns="45719" bIns="45720" anchor="ctr">
            <a:normAutofit/>
          </a:bodyPr>
          <a:lstStyle/>
          <a:p>
            <a:r>
              <a:rPr lang="nl-BE"/>
              <a:t>Accreditation</a:t>
            </a:r>
            <a:endParaRPr lang="nl-BE" dirty="0"/>
          </a:p>
        </p:txBody>
      </p:sp>
      <p:sp>
        <p:nvSpPr>
          <p:cNvPr id="6" name="Tijdelijke aanduiding voor tekst 5">
            <a:extLst>
              <a:ext uri="{FF2B5EF4-FFF2-40B4-BE49-F238E27FC236}">
                <a16:creationId xmlns:a16="http://schemas.microsoft.com/office/drawing/2014/main" id="{2CAAA326-1E4F-9E0F-2B70-FC33DB9EC620}"/>
              </a:ext>
            </a:extLst>
          </p:cNvPr>
          <p:cNvSpPr>
            <a:spLocks noGrp="1"/>
          </p:cNvSpPr>
          <p:nvPr>
            <p:ph type="body" idx="1"/>
          </p:nvPr>
        </p:nvSpPr>
        <p:spPr/>
        <p:txBody>
          <a:bodyPr lIns="45719" tIns="45720" rIns="45719" bIns="45720" anchor="t">
            <a:normAutofit/>
          </a:bodyPr>
          <a:lstStyle/>
          <a:p>
            <a:r>
              <a:rPr lang="nl-BE"/>
              <a:t>Received INSPIRE </a:t>
            </a:r>
            <a:r>
              <a:rPr lang="nl-BE" dirty="0" err="1"/>
              <a:t>Committee</a:t>
            </a:r>
            <a:r>
              <a:rPr lang="nl-BE" dirty="0"/>
              <a:t> </a:t>
            </a:r>
            <a:r>
              <a:rPr lang="nl-BE" dirty="0" err="1"/>
              <a:t>validation</a:t>
            </a:r>
            <a:endParaRPr lang="nl-BE" dirty="0">
              <a:solidFill>
                <a:srgbClr val="000000"/>
              </a:solidFill>
            </a:endParaRPr>
          </a:p>
          <a:p>
            <a:r>
              <a:rPr lang="nl-BE" dirty="0"/>
              <a:t>Specification is ready to be put forward for official accreditation by the ICEG Review comité</a:t>
            </a:r>
          </a:p>
        </p:txBody>
      </p:sp>
    </p:spTree>
    <p:extLst>
      <p:ext uri="{BB962C8B-B14F-4D97-AF65-F5344CB8AC3E}">
        <p14:creationId xmlns:p14="http://schemas.microsoft.com/office/powerpoint/2010/main" val="872624526"/>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showMasterSp="0">
  <p:cSld>
    <p:bg>
      <p:bgPr>
        <a:solidFill>
          <a:srgbClr val="ACB0C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CC5FF2-0BDE-46B2-8157-D4A9F886C04F}"/>
              </a:ext>
            </a:extLst>
          </p:cNvPr>
          <p:cNvSpPr>
            <a:spLocks noGrp="1"/>
          </p:cNvSpPr>
          <p:nvPr>
            <p:ph type="title"/>
          </p:nvPr>
        </p:nvSpPr>
        <p:spPr>
          <a:xfrm>
            <a:off x="1385646" y="2031690"/>
            <a:ext cx="7108114" cy="883992"/>
          </a:xfrm>
        </p:spPr>
        <p:txBody>
          <a:bodyPr lIns="45719" tIns="45720" rIns="45719" bIns="45720" anchor="ctr">
            <a:normAutofit fontScale="90000"/>
          </a:bodyPr>
          <a:lstStyle/>
          <a:p>
            <a:r>
              <a:rPr lang="nl-BE" dirty="0">
                <a:solidFill>
                  <a:schemeClr val="bg1"/>
                </a:solidFill>
              </a:rPr>
              <a:t>ICEG HYDRANTS – status &amp; next steps</a:t>
            </a:r>
            <a:br>
              <a:rPr lang="nl-BE" dirty="0"/>
            </a:br>
            <a:r>
              <a:rPr lang="nl-BE" i="1" dirty="0">
                <a:solidFill>
                  <a:schemeClr val="bg1"/>
                </a:solidFill>
              </a:rPr>
              <a:t>(</a:t>
            </a:r>
            <a:r>
              <a:rPr lang="nl-BE" i="1" err="1">
                <a:solidFill>
                  <a:schemeClr val="bg1"/>
                </a:solidFill>
              </a:rPr>
              <a:t>Jitse</a:t>
            </a:r>
            <a:r>
              <a:rPr lang="nl-BE" i="1">
                <a:solidFill>
                  <a:schemeClr val="bg1"/>
                </a:solidFill>
              </a:rPr>
              <a:t> De Cock – 10')</a:t>
            </a:r>
            <a:endParaRPr lang="nl-BE" i="1" dirty="0">
              <a:solidFill>
                <a:schemeClr val="bg1"/>
              </a:solidFill>
            </a:endParaRPr>
          </a:p>
        </p:txBody>
      </p:sp>
    </p:spTree>
    <p:extLst>
      <p:ext uri="{BB962C8B-B14F-4D97-AF65-F5344CB8AC3E}">
        <p14:creationId xmlns:p14="http://schemas.microsoft.com/office/powerpoint/2010/main" val="1840934571"/>
      </p:ext>
    </p:extLst>
  </p:cSld>
  <p:clrMapOvr>
    <a:overrideClrMapping bg1="lt1" tx1="dk1" bg2="lt2" tx2="dk2" accent1="accent1" accent2="accent2" accent3="accent3" accent4="accent4" accent5="accent5" accent6="accent6" hlink="hlink" folHlink="folHlink"/>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C05D8-F354-9483-CFE6-C3E27CD50B53}"/>
              </a:ext>
            </a:extLst>
          </p:cNvPr>
          <p:cNvSpPr>
            <a:spLocks noGrp="1"/>
          </p:cNvSpPr>
          <p:nvPr>
            <p:ph type="title"/>
          </p:nvPr>
        </p:nvSpPr>
        <p:spPr/>
        <p:txBody>
          <a:bodyPr lIns="45719" tIns="45720" rIns="45719" bIns="45720" anchor="ctr">
            <a:normAutofit/>
          </a:bodyPr>
          <a:lstStyle/>
          <a:p>
            <a:r>
              <a:rPr lang="en-US" dirty="0"/>
              <a:t>Context</a:t>
            </a:r>
          </a:p>
        </p:txBody>
      </p:sp>
      <p:sp>
        <p:nvSpPr>
          <p:cNvPr id="3" name="Content Placeholder 2">
            <a:extLst>
              <a:ext uri="{FF2B5EF4-FFF2-40B4-BE49-F238E27FC236}">
                <a16:creationId xmlns:a16="http://schemas.microsoft.com/office/drawing/2014/main" id="{0C739C66-75B2-48D7-A521-9DBD365EC60A}"/>
              </a:ext>
            </a:extLst>
          </p:cNvPr>
          <p:cNvSpPr>
            <a:spLocks noGrp="1"/>
          </p:cNvSpPr>
          <p:nvPr>
            <p:ph idx="1"/>
          </p:nvPr>
        </p:nvSpPr>
        <p:spPr/>
        <p:txBody>
          <a:bodyPr lIns="45719" tIns="45720" rIns="45719" bIns="45720" anchor="t">
            <a:normAutofit/>
          </a:bodyPr>
          <a:lstStyle/>
          <a:p>
            <a:r>
              <a:rPr lang="en-US" dirty="0"/>
              <a:t>Water companies were not willing to validate the current model without further alignment between the firefighters and themselves</a:t>
            </a:r>
          </a:p>
          <a:p>
            <a:r>
              <a:rPr lang="en-US" dirty="0">
                <a:solidFill>
                  <a:srgbClr val="000000"/>
                </a:solidFill>
              </a:rPr>
              <a:t>Need to disentangle the semantic model and implementation (i.e. data exchange scenarios)</a:t>
            </a:r>
          </a:p>
          <a:p>
            <a:pPr lvl="1"/>
            <a:r>
              <a:rPr lang="en-US" dirty="0">
                <a:solidFill>
                  <a:srgbClr val="000000"/>
                </a:solidFill>
              </a:rPr>
              <a:t>Separation of concerns</a:t>
            </a:r>
          </a:p>
          <a:p>
            <a:r>
              <a:rPr lang="en-US" dirty="0">
                <a:solidFill>
                  <a:srgbClr val="000000"/>
                </a:solidFill>
              </a:rPr>
              <a:t>Need on overview of data requirements on both sides</a:t>
            </a:r>
          </a:p>
          <a:p>
            <a:endParaRPr lang="en-US" dirty="0">
              <a:solidFill>
                <a:srgbClr val="000000"/>
              </a:solidFill>
            </a:endParaRPr>
          </a:p>
          <a:p>
            <a:endParaRPr lang="en-US" dirty="0">
              <a:solidFill>
                <a:srgbClr val="000000"/>
              </a:solidFill>
            </a:endParaRPr>
          </a:p>
        </p:txBody>
      </p:sp>
    </p:spTree>
    <p:extLst>
      <p:ext uri="{BB962C8B-B14F-4D97-AF65-F5344CB8AC3E}">
        <p14:creationId xmlns:p14="http://schemas.microsoft.com/office/powerpoint/2010/main" val="6809236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C05D8-F354-9483-CFE6-C3E27CD50B53}"/>
              </a:ext>
            </a:extLst>
          </p:cNvPr>
          <p:cNvSpPr>
            <a:spLocks noGrp="1"/>
          </p:cNvSpPr>
          <p:nvPr>
            <p:ph type="title"/>
          </p:nvPr>
        </p:nvSpPr>
        <p:spPr/>
        <p:txBody>
          <a:bodyPr lIns="45719" tIns="45720" rIns="45719" bIns="45720" anchor="ctr">
            <a:normAutofit/>
          </a:bodyPr>
          <a:lstStyle/>
          <a:p>
            <a:r>
              <a:rPr lang="en-US" dirty="0"/>
              <a:t>Status</a:t>
            </a:r>
          </a:p>
        </p:txBody>
      </p:sp>
      <p:sp>
        <p:nvSpPr>
          <p:cNvPr id="3" name="Content Placeholder 2">
            <a:extLst>
              <a:ext uri="{FF2B5EF4-FFF2-40B4-BE49-F238E27FC236}">
                <a16:creationId xmlns:a16="http://schemas.microsoft.com/office/drawing/2014/main" id="{0C739C66-75B2-48D7-A521-9DBD365EC60A}"/>
              </a:ext>
            </a:extLst>
          </p:cNvPr>
          <p:cNvSpPr>
            <a:spLocks noGrp="1"/>
          </p:cNvSpPr>
          <p:nvPr>
            <p:ph idx="1"/>
          </p:nvPr>
        </p:nvSpPr>
        <p:spPr/>
        <p:txBody>
          <a:bodyPr lIns="45719" tIns="45720" rIns="45719" bIns="45720" anchor="t">
            <a:normAutofit/>
          </a:bodyPr>
          <a:lstStyle/>
          <a:p>
            <a:r>
              <a:rPr lang="en-US" dirty="0"/>
              <a:t>ICEG Hydrants has been kick-started again</a:t>
            </a:r>
            <a:endParaRPr lang="en-US" dirty="0">
              <a:solidFill>
                <a:srgbClr val="000000"/>
              </a:solidFill>
            </a:endParaRPr>
          </a:p>
          <a:p>
            <a:r>
              <a:rPr lang="en-US" dirty="0">
                <a:solidFill>
                  <a:srgbClr val="000000"/>
                </a:solidFill>
              </a:rPr>
              <a:t>Roadmap for 2024 has been verified by NGI &amp; FOD BOSA.</a:t>
            </a:r>
          </a:p>
          <a:p>
            <a:r>
              <a:rPr lang="en-US" dirty="0">
                <a:solidFill>
                  <a:srgbClr val="000000"/>
                </a:solidFill>
              </a:rPr>
              <a:t>All stakeholders have been informed about the approach for 2024 and the objective has been clarified once more.</a:t>
            </a:r>
          </a:p>
          <a:p>
            <a:endParaRPr lang="en-US" dirty="0">
              <a:solidFill>
                <a:srgbClr val="000000"/>
              </a:solidFill>
            </a:endParaRPr>
          </a:p>
          <a:p>
            <a:endParaRPr lang="en-US" dirty="0">
              <a:solidFill>
                <a:srgbClr val="000000"/>
              </a:solidFill>
            </a:endParaRPr>
          </a:p>
        </p:txBody>
      </p:sp>
    </p:spTree>
    <p:extLst>
      <p:ext uri="{BB962C8B-B14F-4D97-AF65-F5344CB8AC3E}">
        <p14:creationId xmlns:p14="http://schemas.microsoft.com/office/powerpoint/2010/main" val="18764879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0F417A-6A16-920F-6B3D-BFE5C0CE9AF2}"/>
              </a:ext>
            </a:extLst>
          </p:cNvPr>
          <p:cNvSpPr>
            <a:spLocks noGrp="1"/>
          </p:cNvSpPr>
          <p:nvPr>
            <p:ph type="title"/>
          </p:nvPr>
        </p:nvSpPr>
        <p:spPr/>
        <p:txBody>
          <a:bodyPr lIns="45719" tIns="45720" rIns="45719" bIns="45720" anchor="ctr">
            <a:normAutofit/>
          </a:bodyPr>
          <a:lstStyle/>
          <a:p>
            <a:r>
              <a:rPr lang="en-US" dirty="0"/>
              <a:t>Roadmap</a:t>
            </a:r>
            <a:endParaRPr lang="en-US" dirty="0">
              <a:solidFill>
                <a:srgbClr val="000000"/>
              </a:solidFill>
            </a:endParaRPr>
          </a:p>
        </p:txBody>
      </p:sp>
      <p:graphicFrame>
        <p:nvGraphicFramePr>
          <p:cNvPr id="4" name="Table 4">
            <a:extLst>
              <a:ext uri="{FF2B5EF4-FFF2-40B4-BE49-F238E27FC236}">
                <a16:creationId xmlns:a16="http://schemas.microsoft.com/office/drawing/2014/main" id="{E481615E-9282-E450-6F18-7889B538E654}"/>
              </a:ext>
            </a:extLst>
          </p:cNvPr>
          <p:cNvGraphicFramePr>
            <a:graphicFrameLocks noGrp="1"/>
          </p:cNvGraphicFramePr>
          <p:nvPr>
            <p:extLst>
              <p:ext uri="{D42A27DB-BD31-4B8C-83A1-F6EECF244321}">
                <p14:modId xmlns:p14="http://schemas.microsoft.com/office/powerpoint/2010/main" val="2846321491"/>
              </p:ext>
            </p:extLst>
          </p:nvPr>
        </p:nvGraphicFramePr>
        <p:xfrm>
          <a:off x="457200" y="1073150"/>
          <a:ext cx="7645400" cy="3210560"/>
        </p:xfrm>
        <a:graphic>
          <a:graphicData uri="http://schemas.openxmlformats.org/drawingml/2006/table">
            <a:tbl>
              <a:tblPr firstRow="1" bandRow="1">
                <a:tableStyleId>{9703C4AC-D76D-4FD5-9B55-D667427894AE}</a:tableStyleId>
              </a:tblPr>
              <a:tblGrid>
                <a:gridCol w="2334558">
                  <a:extLst>
                    <a:ext uri="{9D8B030D-6E8A-4147-A177-3AD203B41FA5}">
                      <a16:colId xmlns:a16="http://schemas.microsoft.com/office/drawing/2014/main" val="3209856173"/>
                    </a:ext>
                  </a:extLst>
                </a:gridCol>
                <a:gridCol w="5310842">
                  <a:extLst>
                    <a:ext uri="{9D8B030D-6E8A-4147-A177-3AD203B41FA5}">
                      <a16:colId xmlns:a16="http://schemas.microsoft.com/office/drawing/2014/main" val="1465782569"/>
                    </a:ext>
                  </a:extLst>
                </a:gridCol>
              </a:tblGrid>
              <a:tr h="370840">
                <a:tc>
                  <a:txBody>
                    <a:bodyPr/>
                    <a:lstStyle/>
                    <a:p>
                      <a:pPr algn="ctr"/>
                      <a:r>
                        <a:rPr lang="en-GB" dirty="0"/>
                        <a:t>Date</a:t>
                      </a:r>
                    </a:p>
                  </a:txBody>
                  <a:tcPr/>
                </a:tc>
                <a:tc>
                  <a:txBody>
                    <a:bodyPr/>
                    <a:lstStyle/>
                    <a:p>
                      <a:pPr algn="ctr"/>
                      <a:r>
                        <a:rPr lang="en-GB" dirty="0"/>
                        <a:t>Event</a:t>
                      </a:r>
                    </a:p>
                  </a:txBody>
                  <a:tcPr/>
                </a:tc>
                <a:extLst>
                  <a:ext uri="{0D108BD9-81ED-4DB2-BD59-A6C34878D82A}">
                    <a16:rowId xmlns:a16="http://schemas.microsoft.com/office/drawing/2014/main" val="1758827519"/>
                  </a:ext>
                </a:extLst>
              </a:tr>
              <a:tr h="370840">
                <a:tc>
                  <a:txBody>
                    <a:bodyPr/>
                    <a:lstStyle/>
                    <a:p>
                      <a:r>
                        <a:rPr lang="en-GB" dirty="0"/>
                        <a:t>22/02/2024</a:t>
                      </a:r>
                    </a:p>
                  </a:txBody>
                  <a:tcPr>
                    <a:noFill/>
                  </a:tcPr>
                </a:tc>
                <a:tc>
                  <a:txBody>
                    <a:bodyPr/>
                    <a:lstStyle/>
                    <a:p>
                      <a:r>
                        <a:rPr lang="en-GB" dirty="0"/>
                        <a:t>A physical working group at FOD BOSA with the water companies and representatives from the firefighters, to further elaborate on the needs for the data model </a:t>
                      </a:r>
                    </a:p>
                  </a:txBody>
                  <a:tcPr>
                    <a:noFill/>
                  </a:tcPr>
                </a:tc>
                <a:extLst>
                  <a:ext uri="{0D108BD9-81ED-4DB2-BD59-A6C34878D82A}">
                    <a16:rowId xmlns:a16="http://schemas.microsoft.com/office/drawing/2014/main" val="4126011653"/>
                  </a:ext>
                </a:extLst>
              </a:tr>
              <a:tr h="370840">
                <a:tc>
                  <a:txBody>
                    <a:bodyPr/>
                    <a:lstStyle/>
                    <a:p>
                      <a:r>
                        <a:rPr lang="en-GB" dirty="0"/>
                        <a:t>28/03/2024</a:t>
                      </a:r>
                    </a:p>
                  </a:txBody>
                  <a:tcPr>
                    <a:noFill/>
                  </a:tcPr>
                </a:tc>
                <a:tc>
                  <a:txBody>
                    <a:bodyPr/>
                    <a:lstStyle/>
                    <a:p>
                      <a:r>
                        <a:rPr lang="en-US" dirty="0">
                          <a:cs typeface="Arial"/>
                        </a:rPr>
                        <a:t>A two-hour workshop to address outstanding issues with </a:t>
                      </a:r>
                      <a:r>
                        <a:rPr lang="en-US" b="1" dirty="0">
                          <a:cs typeface="Arial"/>
                        </a:rPr>
                        <a:t>all</a:t>
                      </a:r>
                      <a:r>
                        <a:rPr lang="en-US" dirty="0">
                          <a:cs typeface="Arial"/>
                        </a:rPr>
                        <a:t> stakeholders </a:t>
                      </a:r>
                      <a:endParaRPr lang="en-GB" dirty="0"/>
                    </a:p>
                  </a:txBody>
                  <a:tcPr>
                    <a:noFill/>
                  </a:tcPr>
                </a:tc>
                <a:extLst>
                  <a:ext uri="{0D108BD9-81ED-4DB2-BD59-A6C34878D82A}">
                    <a16:rowId xmlns:a16="http://schemas.microsoft.com/office/drawing/2014/main" val="3355059405"/>
                  </a:ext>
                </a:extLst>
              </a:tr>
              <a:tr h="370840">
                <a:tc>
                  <a:txBody>
                    <a:bodyPr/>
                    <a:lstStyle/>
                    <a:p>
                      <a:r>
                        <a:rPr lang="en-GB" dirty="0"/>
                        <a:t>25/04/2024</a:t>
                      </a:r>
                    </a:p>
                  </a:txBody>
                  <a:tcPr>
                    <a:noFill/>
                  </a:tcPr>
                </a:tc>
                <a:tc>
                  <a:txBody>
                    <a:bodyPr/>
                    <a:lstStyle/>
                    <a:p>
                      <a:r>
                        <a:rPr lang="en-US" dirty="0">
                          <a:cs typeface="Arial"/>
                        </a:rPr>
                        <a:t>A closing workshop will be held to validate the specifications </a:t>
                      </a:r>
                      <a:endParaRPr lang="en-GB" dirty="0"/>
                    </a:p>
                  </a:txBody>
                  <a:tcPr>
                    <a:noFill/>
                  </a:tcPr>
                </a:tc>
                <a:extLst>
                  <a:ext uri="{0D108BD9-81ED-4DB2-BD59-A6C34878D82A}">
                    <a16:rowId xmlns:a16="http://schemas.microsoft.com/office/drawing/2014/main" val="855781147"/>
                  </a:ext>
                </a:extLst>
              </a:tr>
              <a:tr h="370840">
                <a:tc>
                  <a:txBody>
                    <a:bodyPr/>
                    <a:lstStyle/>
                    <a:p>
                      <a:r>
                        <a:rPr lang="en-GB" dirty="0"/>
                        <a:t>May 2024</a:t>
                      </a:r>
                    </a:p>
                  </a:txBody>
                  <a:tcPr>
                    <a:noFill/>
                  </a:tcPr>
                </a:tc>
                <a:tc>
                  <a:txBody>
                    <a:bodyPr/>
                    <a:lstStyle/>
                    <a:p>
                      <a:r>
                        <a:rPr lang="en-GB" dirty="0"/>
                        <a:t>GO for formal accreditation</a:t>
                      </a:r>
                    </a:p>
                  </a:txBody>
                  <a:tcPr>
                    <a:noFill/>
                  </a:tcPr>
                </a:tc>
                <a:extLst>
                  <a:ext uri="{0D108BD9-81ED-4DB2-BD59-A6C34878D82A}">
                    <a16:rowId xmlns:a16="http://schemas.microsoft.com/office/drawing/2014/main" val="2927516618"/>
                  </a:ext>
                </a:extLst>
              </a:tr>
            </a:tbl>
          </a:graphicData>
        </a:graphic>
      </p:graphicFrame>
    </p:spTree>
    <p:extLst>
      <p:ext uri="{BB962C8B-B14F-4D97-AF65-F5344CB8AC3E}">
        <p14:creationId xmlns:p14="http://schemas.microsoft.com/office/powerpoint/2010/main" val="3433330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bg>
      <p:bgPr>
        <a:solidFill>
          <a:srgbClr val="ACB0C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CC5FF2-0BDE-46B2-8157-D4A9F886C04F}"/>
              </a:ext>
            </a:extLst>
          </p:cNvPr>
          <p:cNvSpPr>
            <a:spLocks noGrp="1"/>
          </p:cNvSpPr>
          <p:nvPr>
            <p:ph type="title"/>
          </p:nvPr>
        </p:nvSpPr>
        <p:spPr>
          <a:xfrm>
            <a:off x="1385646" y="2031690"/>
            <a:ext cx="7108114" cy="883992"/>
          </a:xfrm>
        </p:spPr>
        <p:txBody>
          <a:bodyPr lIns="45719" tIns="45720" rIns="45719" bIns="45720" anchor="ctr">
            <a:normAutofit fontScale="90000"/>
          </a:bodyPr>
          <a:lstStyle/>
          <a:p>
            <a:r>
              <a:rPr lang="nl-BE" dirty="0">
                <a:solidFill>
                  <a:schemeClr val="bg1"/>
                </a:solidFill>
              </a:rPr>
              <a:t>IMKL – status &amp; next steps</a:t>
            </a:r>
            <a:br>
              <a:rPr lang="nl-BE" dirty="0"/>
            </a:br>
            <a:r>
              <a:rPr lang="nl-BE" i="1" dirty="0">
                <a:solidFill>
                  <a:schemeClr val="bg1"/>
                </a:solidFill>
              </a:rPr>
              <a:t>(</a:t>
            </a:r>
            <a:r>
              <a:rPr lang="nl-BE" i="1" dirty="0" err="1">
                <a:solidFill>
                  <a:schemeClr val="bg1"/>
                </a:solidFill>
              </a:rPr>
              <a:t>Ivy</a:t>
            </a:r>
            <a:r>
              <a:rPr lang="nl-BE" i="1" dirty="0">
                <a:solidFill>
                  <a:schemeClr val="bg1"/>
                </a:solidFill>
              </a:rPr>
              <a:t> Van De </a:t>
            </a:r>
            <a:r>
              <a:rPr lang="nl-BE" i="1" dirty="0" err="1">
                <a:solidFill>
                  <a:schemeClr val="bg1"/>
                </a:solidFill>
              </a:rPr>
              <a:t>Kerchove</a:t>
            </a:r>
            <a:r>
              <a:rPr lang="nl-BE" i="1" dirty="0">
                <a:solidFill>
                  <a:schemeClr val="bg1"/>
                </a:solidFill>
              </a:rPr>
              <a:t> </a:t>
            </a:r>
            <a:r>
              <a:rPr lang="nl-BE" i="1">
                <a:solidFill>
                  <a:schemeClr val="bg1"/>
                </a:solidFill>
              </a:rPr>
              <a:t>– 15'</a:t>
            </a:r>
            <a:r>
              <a:rPr lang="nl-BE" i="1" dirty="0">
                <a:solidFill>
                  <a:schemeClr val="bg1"/>
                </a:solidFill>
              </a:rPr>
              <a:t>)</a:t>
            </a:r>
          </a:p>
        </p:txBody>
      </p:sp>
    </p:spTree>
    <p:extLst>
      <p:ext uri="{BB962C8B-B14F-4D97-AF65-F5344CB8AC3E}">
        <p14:creationId xmlns:p14="http://schemas.microsoft.com/office/powerpoint/2010/main" val="2757191068"/>
      </p:ext>
    </p:extLst>
  </p:cSld>
  <p:clrMapOvr>
    <a:overrideClrMapping bg1="lt1" tx1="dk1" bg2="lt2" tx2="dk2" accent1="accent1" accent2="accent2" accent3="accent3" accent4="accent4" accent5="accent5" accent6="accent6" hlink="hlink" folHlink="folHlink"/>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8B1542-14DC-9030-FE9F-95B6ABCAAB10}"/>
              </a:ext>
            </a:extLst>
          </p:cNvPr>
          <p:cNvSpPr>
            <a:spLocks noGrp="1"/>
          </p:cNvSpPr>
          <p:nvPr>
            <p:ph type="title"/>
          </p:nvPr>
        </p:nvSpPr>
        <p:spPr/>
        <p:txBody>
          <a:bodyPr/>
          <a:lstStyle/>
          <a:p>
            <a:r>
              <a:rPr lang="nl-BE" dirty="0">
                <a:latin typeface="FlandersArtSans-Regular" panose="00000500000000000000" pitchFamily="2" charset="0"/>
              </a:rPr>
              <a:t>IMKL-update </a:t>
            </a:r>
            <a:br>
              <a:rPr lang="nl-BE" dirty="0">
                <a:latin typeface="FlandersArtSans-Regular" panose="00000500000000000000" pitchFamily="2" charset="0"/>
              </a:rPr>
            </a:br>
            <a:r>
              <a:rPr lang="nl-BE" dirty="0">
                <a:latin typeface="FlandersArtSans-Regular" panose="00000500000000000000" pitchFamily="2" charset="0"/>
              </a:rPr>
              <a:t>Context &amp; </a:t>
            </a:r>
            <a:r>
              <a:rPr lang="nl-BE" dirty="0" err="1">
                <a:latin typeface="FlandersArtSans-Regular" panose="00000500000000000000" pitchFamily="2" charset="0"/>
              </a:rPr>
              <a:t>ambitions</a:t>
            </a:r>
            <a:endParaRPr lang="nl-BE" dirty="0">
              <a:latin typeface="FlandersArtSans-Regular" panose="00000500000000000000" pitchFamily="2" charset="0"/>
            </a:endParaRPr>
          </a:p>
        </p:txBody>
      </p:sp>
      <p:graphicFrame>
        <p:nvGraphicFramePr>
          <p:cNvPr id="5" name="Content Placeholder 7">
            <a:extLst>
              <a:ext uri="{FF2B5EF4-FFF2-40B4-BE49-F238E27FC236}">
                <a16:creationId xmlns:a16="http://schemas.microsoft.com/office/drawing/2014/main" id="{C2D4DC7B-0CAA-A5CF-7234-0A77E3D3EFC1}"/>
              </a:ext>
            </a:extLst>
          </p:cNvPr>
          <p:cNvGraphicFramePr>
            <a:graphicFrameLocks/>
          </p:cNvGraphicFramePr>
          <p:nvPr>
            <p:extLst>
              <p:ext uri="{D42A27DB-BD31-4B8C-83A1-F6EECF244321}">
                <p14:modId xmlns:p14="http://schemas.microsoft.com/office/powerpoint/2010/main" val="1361732268"/>
              </p:ext>
            </p:extLst>
          </p:nvPr>
        </p:nvGraphicFramePr>
        <p:xfrm>
          <a:off x="628651" y="1504045"/>
          <a:ext cx="7643060" cy="132228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extBox 5">
            <a:extLst>
              <a:ext uri="{FF2B5EF4-FFF2-40B4-BE49-F238E27FC236}">
                <a16:creationId xmlns:a16="http://schemas.microsoft.com/office/drawing/2014/main" id="{E6AF858F-E317-F499-EE71-D5286DBE39C0}"/>
              </a:ext>
            </a:extLst>
          </p:cNvPr>
          <p:cNvSpPr txBox="1"/>
          <p:nvPr/>
        </p:nvSpPr>
        <p:spPr>
          <a:xfrm>
            <a:off x="1002457" y="3075794"/>
            <a:ext cx="5171791" cy="276999"/>
          </a:xfrm>
          <a:prstGeom prst="rect">
            <a:avLst/>
          </a:prstGeom>
          <a:noFill/>
        </p:spPr>
        <p:txBody>
          <a:bodyPr wrap="square" lIns="91440" tIns="45720" rIns="91440" bIns="45720" rtlCol="0" anchor="t">
            <a:spAutoFit/>
          </a:bodyPr>
          <a:lstStyle/>
          <a:p>
            <a:r>
              <a:rPr lang="nl-BE" sz="1200" dirty="0">
                <a:solidFill>
                  <a:schemeClr val="tx1"/>
                </a:solidFill>
                <a:latin typeface="FlandersArtSans-Regular" panose="00000500000000000000" pitchFamily="2" charset="0"/>
              </a:rPr>
              <a:t>IMKL 3.0 </a:t>
            </a:r>
            <a:r>
              <a:rPr lang="nl-BE" sz="1200" dirty="0" err="1">
                <a:solidFill>
                  <a:schemeClr val="tx1"/>
                </a:solidFill>
                <a:latin typeface="FlandersArtSans-Regular" panose="00000500000000000000" pitchFamily="2" charset="0"/>
              </a:rPr>
              <a:t>will</a:t>
            </a:r>
            <a:r>
              <a:rPr lang="nl-BE" sz="1200" dirty="0">
                <a:solidFill>
                  <a:schemeClr val="tx1"/>
                </a:solidFill>
                <a:latin typeface="FlandersArtSans-Regular" panose="00000500000000000000" pitchFamily="2" charset="0"/>
              </a:rPr>
              <a:t> </a:t>
            </a:r>
            <a:r>
              <a:rPr lang="nl-BE" sz="1200" dirty="0" err="1">
                <a:solidFill>
                  <a:schemeClr val="tx1"/>
                </a:solidFill>
                <a:latin typeface="FlandersArtSans-Regular" panose="00000500000000000000" pitchFamily="2" charset="0"/>
              </a:rPr>
              <a:t>become</a:t>
            </a:r>
            <a:r>
              <a:rPr lang="nl-BE" sz="1200" dirty="0">
                <a:solidFill>
                  <a:schemeClr val="tx1"/>
                </a:solidFill>
                <a:latin typeface="FlandersArtSans-Regular" panose="00000500000000000000" pitchFamily="2" charset="0"/>
              </a:rPr>
              <a:t> a </a:t>
            </a:r>
            <a:r>
              <a:rPr lang="nl-BE" sz="1200" dirty="0" err="1">
                <a:solidFill>
                  <a:schemeClr val="tx1"/>
                </a:solidFill>
                <a:latin typeface="FlandersArtSans-Regular" panose="00000500000000000000" pitchFamily="2" charset="0"/>
              </a:rPr>
              <a:t>Flemish</a:t>
            </a:r>
            <a:r>
              <a:rPr lang="nl-BE" sz="1200" dirty="0">
                <a:solidFill>
                  <a:schemeClr val="tx1"/>
                </a:solidFill>
                <a:latin typeface="FlandersArtSans-Regular" panose="00000500000000000000" pitchFamily="2" charset="0"/>
              </a:rPr>
              <a:t> </a:t>
            </a:r>
            <a:r>
              <a:rPr lang="nl-BE" sz="1200" b="1" dirty="0">
                <a:solidFill>
                  <a:schemeClr val="tx1"/>
                </a:solidFill>
                <a:latin typeface="FlandersArtSans-Regular" panose="00000500000000000000" pitchFamily="2" charset="0"/>
              </a:rPr>
              <a:t>OSLO data standard</a:t>
            </a:r>
          </a:p>
        </p:txBody>
      </p:sp>
      <p:pic>
        <p:nvPicPr>
          <p:cNvPr id="7" name="Graphic 6" descr="Target outline">
            <a:extLst>
              <a:ext uri="{FF2B5EF4-FFF2-40B4-BE49-F238E27FC236}">
                <a16:creationId xmlns:a16="http://schemas.microsoft.com/office/drawing/2014/main" id="{4307CA88-AD99-28D3-9605-FC629365158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00851" y="4043287"/>
            <a:ext cx="527634" cy="527634"/>
          </a:xfrm>
          <a:prstGeom prst="rect">
            <a:avLst/>
          </a:prstGeom>
        </p:spPr>
      </p:pic>
      <p:sp>
        <p:nvSpPr>
          <p:cNvPr id="8" name="TextBox 7">
            <a:extLst>
              <a:ext uri="{FF2B5EF4-FFF2-40B4-BE49-F238E27FC236}">
                <a16:creationId xmlns:a16="http://schemas.microsoft.com/office/drawing/2014/main" id="{ECC6C2E1-F6A6-53E5-3A4E-C36960A7C612}"/>
              </a:ext>
            </a:extLst>
          </p:cNvPr>
          <p:cNvSpPr txBox="1"/>
          <p:nvPr/>
        </p:nvSpPr>
        <p:spPr>
          <a:xfrm>
            <a:off x="1002456" y="4122847"/>
            <a:ext cx="5691959" cy="276999"/>
          </a:xfrm>
          <a:prstGeom prst="rect">
            <a:avLst/>
          </a:prstGeom>
          <a:noFill/>
        </p:spPr>
        <p:txBody>
          <a:bodyPr wrap="square" rtlCol="0">
            <a:spAutoFit/>
          </a:bodyPr>
          <a:lstStyle/>
          <a:p>
            <a:r>
              <a:rPr lang="en-US" sz="1200" dirty="0">
                <a:solidFill>
                  <a:schemeClr val="tx1"/>
                </a:solidFill>
                <a:latin typeface="FlandersArtSans-Regular" panose="00000500000000000000" pitchFamily="2" charset="0"/>
              </a:rPr>
              <a:t>Goal: to turn the Flemish data standard into a </a:t>
            </a:r>
            <a:r>
              <a:rPr lang="en-US" sz="1200" b="1" dirty="0">
                <a:solidFill>
                  <a:schemeClr val="tx1"/>
                </a:solidFill>
                <a:latin typeface="FlandersArtSans-Regular" panose="00000500000000000000" pitchFamily="2" charset="0"/>
              </a:rPr>
              <a:t>national standard</a:t>
            </a:r>
            <a:endParaRPr lang="nl-BE" sz="1200" b="1" dirty="0">
              <a:solidFill>
                <a:schemeClr val="tx1"/>
              </a:solidFill>
              <a:latin typeface="FlandersArtSans-Regular" panose="00000500000000000000" pitchFamily="2" charset="0"/>
            </a:endParaRPr>
          </a:p>
        </p:txBody>
      </p:sp>
      <p:pic>
        <p:nvPicPr>
          <p:cNvPr id="9" name="Picture 8">
            <a:extLst>
              <a:ext uri="{FF2B5EF4-FFF2-40B4-BE49-F238E27FC236}">
                <a16:creationId xmlns:a16="http://schemas.microsoft.com/office/drawing/2014/main" id="{2FB0B06F-3F55-5CB3-E507-57601BFFBBCF}"/>
              </a:ext>
            </a:extLst>
          </p:cNvPr>
          <p:cNvPicPr>
            <a:picLocks noChangeAspect="1"/>
          </p:cNvPicPr>
          <p:nvPr/>
        </p:nvPicPr>
        <p:blipFill>
          <a:blip r:embed="rId10"/>
          <a:stretch>
            <a:fillRect/>
          </a:stretch>
        </p:blipFill>
        <p:spPr>
          <a:xfrm>
            <a:off x="1368673" y="2352076"/>
            <a:ext cx="334238" cy="316475"/>
          </a:xfrm>
          <a:prstGeom prst="rect">
            <a:avLst/>
          </a:prstGeom>
        </p:spPr>
      </p:pic>
      <p:pic>
        <p:nvPicPr>
          <p:cNvPr id="10" name="Afbeelding 8">
            <a:extLst>
              <a:ext uri="{FF2B5EF4-FFF2-40B4-BE49-F238E27FC236}">
                <a16:creationId xmlns:a16="http://schemas.microsoft.com/office/drawing/2014/main" id="{1870EE4A-44EE-B222-6D21-F63299A7996C}"/>
              </a:ext>
            </a:extLst>
          </p:cNvPr>
          <p:cNvPicPr>
            <a:picLocks noChangeAspect="1"/>
          </p:cNvPicPr>
          <p:nvPr/>
        </p:nvPicPr>
        <p:blipFill>
          <a:blip r:embed="rId11"/>
          <a:stretch>
            <a:fillRect/>
          </a:stretch>
        </p:blipFill>
        <p:spPr>
          <a:xfrm>
            <a:off x="6694966" y="4012440"/>
            <a:ext cx="839075" cy="559383"/>
          </a:xfrm>
          <a:prstGeom prst="rect">
            <a:avLst/>
          </a:prstGeom>
        </p:spPr>
      </p:pic>
      <p:pic>
        <p:nvPicPr>
          <p:cNvPr id="11" name="Afbeelding 16">
            <a:extLst>
              <a:ext uri="{FF2B5EF4-FFF2-40B4-BE49-F238E27FC236}">
                <a16:creationId xmlns:a16="http://schemas.microsoft.com/office/drawing/2014/main" id="{A430B2F6-DEA4-C20E-3260-FF342AFFABD0}"/>
              </a:ext>
            </a:extLst>
          </p:cNvPr>
          <p:cNvPicPr>
            <a:picLocks noChangeAspect="1"/>
          </p:cNvPicPr>
          <p:nvPr/>
        </p:nvPicPr>
        <p:blipFill>
          <a:blip r:embed="rId12"/>
          <a:stretch>
            <a:fillRect/>
          </a:stretch>
        </p:blipFill>
        <p:spPr>
          <a:xfrm>
            <a:off x="3076627" y="2352075"/>
            <a:ext cx="288840" cy="316475"/>
          </a:xfrm>
          <a:prstGeom prst="rect">
            <a:avLst/>
          </a:prstGeom>
        </p:spPr>
      </p:pic>
      <p:pic>
        <p:nvPicPr>
          <p:cNvPr id="12" name="Graphic 11" descr="Handshake outline">
            <a:extLst>
              <a:ext uri="{FF2B5EF4-FFF2-40B4-BE49-F238E27FC236}">
                <a16:creationId xmlns:a16="http://schemas.microsoft.com/office/drawing/2014/main" id="{FCF6EF64-0BE4-7A6D-802D-4BF64A67B7AE}"/>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935744" y="2351047"/>
            <a:ext cx="378122" cy="378122"/>
          </a:xfrm>
          <a:prstGeom prst="rect">
            <a:avLst/>
          </a:prstGeom>
        </p:spPr>
      </p:pic>
      <p:pic>
        <p:nvPicPr>
          <p:cNvPr id="13" name="Graphic 12" descr="Open hand with plant outline">
            <a:extLst>
              <a:ext uri="{FF2B5EF4-FFF2-40B4-BE49-F238E27FC236}">
                <a16:creationId xmlns:a16="http://schemas.microsoft.com/office/drawing/2014/main" id="{FC47DFDA-0766-ECFC-7074-B07E014A412A}"/>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413181" y="4601767"/>
            <a:ext cx="502976" cy="502976"/>
          </a:xfrm>
          <a:prstGeom prst="rect">
            <a:avLst/>
          </a:prstGeom>
        </p:spPr>
      </p:pic>
      <p:sp>
        <p:nvSpPr>
          <p:cNvPr id="14" name="TextBox 13">
            <a:extLst>
              <a:ext uri="{FF2B5EF4-FFF2-40B4-BE49-F238E27FC236}">
                <a16:creationId xmlns:a16="http://schemas.microsoft.com/office/drawing/2014/main" id="{ACA3462C-B196-8B96-AFB9-A080678A4193}"/>
              </a:ext>
            </a:extLst>
          </p:cNvPr>
          <p:cNvSpPr txBox="1"/>
          <p:nvPr/>
        </p:nvSpPr>
        <p:spPr>
          <a:xfrm>
            <a:off x="1002456" y="4622332"/>
            <a:ext cx="5419288" cy="276999"/>
          </a:xfrm>
          <a:prstGeom prst="rect">
            <a:avLst/>
          </a:prstGeom>
          <a:noFill/>
        </p:spPr>
        <p:txBody>
          <a:bodyPr wrap="square">
            <a:spAutoFit/>
          </a:bodyPr>
          <a:lstStyle/>
          <a:p>
            <a:r>
              <a:rPr lang="nl-BE" sz="1200" dirty="0" err="1">
                <a:solidFill>
                  <a:schemeClr val="tx1"/>
                </a:solidFill>
                <a:latin typeface="FlandersArtSans-Regular" panose="00000500000000000000" pitchFamily="2" charset="0"/>
              </a:rPr>
              <a:t>Supported</a:t>
            </a:r>
            <a:r>
              <a:rPr lang="nl-BE" sz="1200" dirty="0">
                <a:solidFill>
                  <a:schemeClr val="tx1"/>
                </a:solidFill>
                <a:latin typeface="FlandersArtSans-Regular" panose="00000500000000000000" pitchFamily="2" charset="0"/>
              </a:rPr>
              <a:t> </a:t>
            </a:r>
            <a:r>
              <a:rPr lang="nl-BE" sz="1200" dirty="0" err="1">
                <a:solidFill>
                  <a:schemeClr val="tx1"/>
                </a:solidFill>
                <a:latin typeface="FlandersArtSans-Regular" panose="00000500000000000000" pitchFamily="2" charset="0"/>
              </a:rPr>
              <a:t>by</a:t>
            </a:r>
            <a:r>
              <a:rPr lang="nl-BE" sz="1200" dirty="0">
                <a:solidFill>
                  <a:schemeClr val="tx1"/>
                </a:solidFill>
                <a:latin typeface="FlandersArtSans-Regular" panose="00000500000000000000" pitchFamily="2" charset="0"/>
              </a:rPr>
              <a:t> </a:t>
            </a:r>
            <a:r>
              <a:rPr lang="nl-BE" sz="1200" b="1" dirty="0">
                <a:solidFill>
                  <a:schemeClr val="tx1"/>
                </a:solidFill>
                <a:latin typeface="FlandersArtSans-Regular" panose="00000500000000000000" pitchFamily="2" charset="0"/>
              </a:rPr>
              <a:t>ICEG</a:t>
            </a:r>
          </a:p>
        </p:txBody>
      </p:sp>
      <p:pic>
        <p:nvPicPr>
          <p:cNvPr id="16" name="Graphic 15" descr="Follow outline">
            <a:extLst>
              <a:ext uri="{FF2B5EF4-FFF2-40B4-BE49-F238E27FC236}">
                <a16:creationId xmlns:a16="http://schemas.microsoft.com/office/drawing/2014/main" id="{85345D1A-AF8B-C528-099A-2E00C5D650BC}"/>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400851" y="3484806"/>
            <a:ext cx="527634" cy="527634"/>
          </a:xfrm>
          <a:prstGeom prst="rect">
            <a:avLst/>
          </a:prstGeom>
        </p:spPr>
      </p:pic>
      <p:pic>
        <p:nvPicPr>
          <p:cNvPr id="17" name="Graphic 16" descr="Share outline">
            <a:extLst>
              <a:ext uri="{FF2B5EF4-FFF2-40B4-BE49-F238E27FC236}">
                <a16:creationId xmlns:a16="http://schemas.microsoft.com/office/drawing/2014/main" id="{980D4B0E-2693-2332-98DA-95A1E04AAD3D}"/>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432753" y="2996117"/>
            <a:ext cx="495732" cy="495732"/>
          </a:xfrm>
          <a:prstGeom prst="rect">
            <a:avLst/>
          </a:prstGeom>
        </p:spPr>
      </p:pic>
      <p:sp>
        <p:nvSpPr>
          <p:cNvPr id="18" name="TextBox 17">
            <a:extLst>
              <a:ext uri="{FF2B5EF4-FFF2-40B4-BE49-F238E27FC236}">
                <a16:creationId xmlns:a16="http://schemas.microsoft.com/office/drawing/2014/main" id="{FEA62370-8946-0A70-99BC-574A20D4CF01}"/>
              </a:ext>
            </a:extLst>
          </p:cNvPr>
          <p:cNvSpPr txBox="1"/>
          <p:nvPr/>
        </p:nvSpPr>
        <p:spPr>
          <a:xfrm>
            <a:off x="1002457" y="3623364"/>
            <a:ext cx="7163034" cy="276999"/>
          </a:xfrm>
          <a:prstGeom prst="rect">
            <a:avLst/>
          </a:prstGeom>
          <a:noFill/>
        </p:spPr>
        <p:txBody>
          <a:bodyPr wrap="square" lIns="91440" tIns="45720" rIns="91440" bIns="45720" rtlCol="0" anchor="t">
            <a:spAutoFit/>
          </a:bodyPr>
          <a:lstStyle/>
          <a:p>
            <a:pPr lvl="0"/>
            <a:r>
              <a:rPr lang="nl-BE" sz="1200" b="1" dirty="0">
                <a:solidFill>
                  <a:schemeClr val="tx1"/>
                </a:solidFill>
                <a:latin typeface="FlandersArtSans-Regular" panose="00000500000000000000" pitchFamily="2" charset="0"/>
              </a:rPr>
              <a:t>Brussels </a:t>
            </a:r>
            <a:r>
              <a:rPr lang="nl-BE" sz="1200" dirty="0" err="1">
                <a:solidFill>
                  <a:schemeClr val="tx1"/>
                </a:solidFill>
                <a:latin typeface="FlandersArtSans-Regular" panose="00000500000000000000" pitchFamily="2" charset="0"/>
              </a:rPr>
              <a:t>and</a:t>
            </a:r>
            <a:r>
              <a:rPr lang="nl-BE" sz="1200" b="1" dirty="0">
                <a:solidFill>
                  <a:schemeClr val="tx1"/>
                </a:solidFill>
                <a:latin typeface="FlandersArtSans-Regular" panose="00000500000000000000" pitchFamily="2" charset="0"/>
              </a:rPr>
              <a:t> </a:t>
            </a:r>
            <a:r>
              <a:rPr lang="nl-BE" sz="1200" b="1" dirty="0" err="1">
                <a:solidFill>
                  <a:schemeClr val="tx1"/>
                </a:solidFill>
                <a:latin typeface="FlandersArtSans-Regular" panose="00000500000000000000" pitchFamily="2" charset="0"/>
              </a:rPr>
              <a:t>Wallonia</a:t>
            </a:r>
            <a:r>
              <a:rPr lang="nl-BE" sz="1200" b="1" dirty="0">
                <a:solidFill>
                  <a:schemeClr val="tx1"/>
                </a:solidFill>
                <a:latin typeface="FlandersArtSans-Regular" panose="00000500000000000000" pitchFamily="2" charset="0"/>
              </a:rPr>
              <a:t> </a:t>
            </a:r>
            <a:r>
              <a:rPr lang="nl-BE" sz="1200" dirty="0" err="1">
                <a:solidFill>
                  <a:schemeClr val="tx1"/>
                </a:solidFill>
                <a:latin typeface="FlandersArtSans-Regular" panose="00000500000000000000" pitchFamily="2" charset="0"/>
              </a:rPr>
              <a:t>also</a:t>
            </a:r>
            <a:r>
              <a:rPr lang="nl-BE" sz="1200" dirty="0">
                <a:solidFill>
                  <a:schemeClr val="tx1"/>
                </a:solidFill>
                <a:latin typeface="FlandersArtSans-Regular" panose="00000500000000000000" pitchFamily="2" charset="0"/>
              </a:rPr>
              <a:t> </a:t>
            </a:r>
            <a:r>
              <a:rPr lang="nl-BE" sz="1200" dirty="0" err="1">
                <a:solidFill>
                  <a:schemeClr val="tx1"/>
                </a:solidFill>
                <a:latin typeface="FlandersArtSans-Regular" panose="00000500000000000000" pitchFamily="2" charset="0"/>
              </a:rPr>
              <a:t>aim</a:t>
            </a:r>
            <a:r>
              <a:rPr lang="nl-BE" sz="1200" dirty="0">
                <a:solidFill>
                  <a:schemeClr val="tx1"/>
                </a:solidFill>
                <a:latin typeface="FlandersArtSans-Regular" panose="00000500000000000000" pitchFamily="2" charset="0"/>
              </a:rPr>
              <a:t> </a:t>
            </a:r>
            <a:r>
              <a:rPr lang="nl-BE" sz="1200" dirty="0" err="1">
                <a:solidFill>
                  <a:schemeClr val="tx1"/>
                </a:solidFill>
                <a:latin typeface="FlandersArtSans-Regular" panose="00000500000000000000" pitchFamily="2" charset="0"/>
              </a:rPr>
              <a:t>to</a:t>
            </a:r>
            <a:r>
              <a:rPr lang="nl-BE" sz="1200" dirty="0">
                <a:solidFill>
                  <a:schemeClr val="tx1"/>
                </a:solidFill>
                <a:latin typeface="FlandersArtSans-Regular" panose="00000500000000000000" pitchFamily="2" charset="0"/>
              </a:rPr>
              <a:t> </a:t>
            </a:r>
            <a:r>
              <a:rPr lang="nl-BE" sz="1200" dirty="0" err="1">
                <a:solidFill>
                  <a:schemeClr val="tx1"/>
                </a:solidFill>
                <a:latin typeface="FlandersArtSans-Regular" panose="00000500000000000000" pitchFamily="2" charset="0"/>
              </a:rPr>
              <a:t>mandate</a:t>
            </a:r>
            <a:r>
              <a:rPr lang="nl-BE" sz="1200" dirty="0">
                <a:solidFill>
                  <a:schemeClr val="tx1"/>
                </a:solidFill>
                <a:latin typeface="FlandersArtSans-Regular" panose="00000500000000000000" pitchFamily="2" charset="0"/>
              </a:rPr>
              <a:t> </a:t>
            </a:r>
            <a:r>
              <a:rPr lang="nl-BE" sz="1200" dirty="0" err="1">
                <a:solidFill>
                  <a:schemeClr val="tx1"/>
                </a:solidFill>
                <a:latin typeface="FlandersArtSans-Regular" panose="00000500000000000000" pitchFamily="2" charset="0"/>
              </a:rPr>
              <a:t>the</a:t>
            </a:r>
            <a:r>
              <a:rPr lang="nl-BE" sz="1200" dirty="0">
                <a:solidFill>
                  <a:schemeClr val="tx1"/>
                </a:solidFill>
                <a:latin typeface="FlandersArtSans-Regular" panose="00000500000000000000" pitchFamily="2" charset="0"/>
              </a:rPr>
              <a:t> exchange of vector data</a:t>
            </a:r>
          </a:p>
        </p:txBody>
      </p:sp>
      <p:pic>
        <p:nvPicPr>
          <p:cNvPr id="19" name="Picture 18">
            <a:extLst>
              <a:ext uri="{FF2B5EF4-FFF2-40B4-BE49-F238E27FC236}">
                <a16:creationId xmlns:a16="http://schemas.microsoft.com/office/drawing/2014/main" id="{F9C8D3B8-6D32-5F14-7516-CB6C99C1A9FE}"/>
              </a:ext>
            </a:extLst>
          </p:cNvPr>
          <p:cNvPicPr>
            <a:picLocks noChangeAspect="1"/>
          </p:cNvPicPr>
          <p:nvPr/>
        </p:nvPicPr>
        <p:blipFill>
          <a:blip r:embed="rId21"/>
          <a:stretch>
            <a:fillRect/>
          </a:stretch>
        </p:blipFill>
        <p:spPr>
          <a:xfrm>
            <a:off x="2459567" y="2336397"/>
            <a:ext cx="444011" cy="328345"/>
          </a:xfrm>
          <a:prstGeom prst="rect">
            <a:avLst/>
          </a:prstGeom>
        </p:spPr>
      </p:pic>
      <p:pic>
        <p:nvPicPr>
          <p:cNvPr id="20" name="Picture 19">
            <a:extLst>
              <a:ext uri="{FF2B5EF4-FFF2-40B4-BE49-F238E27FC236}">
                <a16:creationId xmlns:a16="http://schemas.microsoft.com/office/drawing/2014/main" id="{3087B19E-0ABA-0945-13B2-A302C7488D8B}"/>
              </a:ext>
            </a:extLst>
          </p:cNvPr>
          <p:cNvPicPr>
            <a:picLocks noChangeAspect="1"/>
          </p:cNvPicPr>
          <p:nvPr/>
        </p:nvPicPr>
        <p:blipFill>
          <a:blip r:embed="rId22"/>
          <a:stretch>
            <a:fillRect/>
          </a:stretch>
        </p:blipFill>
        <p:spPr>
          <a:xfrm>
            <a:off x="7542946" y="2329421"/>
            <a:ext cx="622545" cy="421373"/>
          </a:xfrm>
          <a:prstGeom prst="rect">
            <a:avLst/>
          </a:prstGeom>
        </p:spPr>
      </p:pic>
      <p:pic>
        <p:nvPicPr>
          <p:cNvPr id="24" name="Picture 23">
            <a:extLst>
              <a:ext uri="{FF2B5EF4-FFF2-40B4-BE49-F238E27FC236}">
                <a16:creationId xmlns:a16="http://schemas.microsoft.com/office/drawing/2014/main" id="{F07F701E-8413-A194-40C4-00BCBF168DE0}"/>
              </a:ext>
            </a:extLst>
          </p:cNvPr>
          <p:cNvPicPr>
            <a:picLocks noChangeAspect="1"/>
          </p:cNvPicPr>
          <p:nvPr/>
        </p:nvPicPr>
        <p:blipFill>
          <a:blip r:embed="rId23"/>
          <a:stretch>
            <a:fillRect/>
          </a:stretch>
        </p:blipFill>
        <p:spPr>
          <a:xfrm>
            <a:off x="7116671" y="2367361"/>
            <a:ext cx="426275" cy="421200"/>
          </a:xfrm>
          <a:prstGeom prst="rect">
            <a:avLst/>
          </a:prstGeom>
        </p:spPr>
      </p:pic>
    </p:spTree>
    <p:extLst>
      <p:ext uri="{BB962C8B-B14F-4D97-AF65-F5344CB8AC3E}">
        <p14:creationId xmlns:p14="http://schemas.microsoft.com/office/powerpoint/2010/main" val="2817753888"/>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Arrow Connector 2">
            <a:extLst>
              <a:ext uri="{FF2B5EF4-FFF2-40B4-BE49-F238E27FC236}">
                <a16:creationId xmlns:a16="http://schemas.microsoft.com/office/drawing/2014/main" id="{4EAD7C87-FCD5-E5DA-2718-00EAB64756B8}"/>
              </a:ext>
            </a:extLst>
          </p:cNvPr>
          <p:cNvCxnSpPr>
            <a:cxnSpLocks/>
          </p:cNvCxnSpPr>
          <p:nvPr/>
        </p:nvCxnSpPr>
        <p:spPr>
          <a:xfrm>
            <a:off x="1944608" y="3402768"/>
            <a:ext cx="0" cy="11809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aphicFrame>
        <p:nvGraphicFramePr>
          <p:cNvPr id="5" name="Content Placeholder 6">
            <a:extLst>
              <a:ext uri="{FF2B5EF4-FFF2-40B4-BE49-F238E27FC236}">
                <a16:creationId xmlns:a16="http://schemas.microsoft.com/office/drawing/2014/main" id="{EC2337A4-00C3-ABD0-78A6-7D8A96B5B080}"/>
              </a:ext>
            </a:extLst>
          </p:cNvPr>
          <p:cNvGraphicFramePr>
            <a:graphicFrameLocks/>
          </p:cNvGraphicFramePr>
          <p:nvPr>
            <p:extLst>
              <p:ext uri="{D42A27DB-BD31-4B8C-83A1-F6EECF244321}">
                <p14:modId xmlns:p14="http://schemas.microsoft.com/office/powerpoint/2010/main" val="1342072605"/>
              </p:ext>
            </p:extLst>
          </p:nvPr>
        </p:nvGraphicFramePr>
        <p:xfrm>
          <a:off x="628650" y="1409701"/>
          <a:ext cx="7886700" cy="32230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itle 1">
            <a:extLst>
              <a:ext uri="{FF2B5EF4-FFF2-40B4-BE49-F238E27FC236}">
                <a16:creationId xmlns:a16="http://schemas.microsoft.com/office/drawing/2014/main" id="{264461C5-15C6-F7B7-FFD0-FC2A9C9CDDDB}"/>
              </a:ext>
            </a:extLst>
          </p:cNvPr>
          <p:cNvSpPr>
            <a:spLocks noGrp="1"/>
          </p:cNvSpPr>
          <p:nvPr>
            <p:ph type="title"/>
          </p:nvPr>
        </p:nvSpPr>
        <p:spPr/>
        <p:txBody>
          <a:bodyPr/>
          <a:lstStyle/>
          <a:p>
            <a:pPr algn="l"/>
            <a:r>
              <a:rPr lang="nl-BE" dirty="0" err="1">
                <a:latin typeface="FlandersArtSans-Regular" panose="00000500000000000000" pitchFamily="2" charset="0"/>
              </a:rPr>
              <a:t>Proposed</a:t>
            </a:r>
            <a:r>
              <a:rPr lang="nl-BE" dirty="0">
                <a:latin typeface="FlandersArtSans-Regular" panose="00000500000000000000" pitchFamily="2" charset="0"/>
              </a:rPr>
              <a:t> planning release IMKL 3.0</a:t>
            </a:r>
          </a:p>
        </p:txBody>
      </p:sp>
      <p:sp>
        <p:nvSpPr>
          <p:cNvPr id="7" name="TextBox 6">
            <a:extLst>
              <a:ext uri="{FF2B5EF4-FFF2-40B4-BE49-F238E27FC236}">
                <a16:creationId xmlns:a16="http://schemas.microsoft.com/office/drawing/2014/main" id="{051D362C-A3BA-05A6-EAC4-425C34685E30}"/>
              </a:ext>
            </a:extLst>
          </p:cNvPr>
          <p:cNvSpPr txBox="1"/>
          <p:nvPr/>
        </p:nvSpPr>
        <p:spPr>
          <a:xfrm>
            <a:off x="7461610" y="880920"/>
            <a:ext cx="713907" cy="230832"/>
          </a:xfrm>
          <a:prstGeom prst="rect">
            <a:avLst/>
          </a:prstGeom>
          <a:solidFill>
            <a:srgbClr val="00B0F0"/>
          </a:solidFill>
        </p:spPr>
        <p:txBody>
          <a:bodyPr wrap="square" rtlCol="0">
            <a:spAutoFit/>
          </a:bodyPr>
          <a:lstStyle/>
          <a:p>
            <a:pPr algn="ctr"/>
            <a:r>
              <a:rPr lang="nl-BE" sz="900" dirty="0">
                <a:latin typeface="FlandersArtSans-Regular" panose="00000500000000000000" pitchFamily="2" charset="0"/>
              </a:rPr>
              <a:t>KLIP</a:t>
            </a:r>
            <a:endParaRPr lang="nl-BE" sz="1200" dirty="0">
              <a:latin typeface="FlandersArtSans-Regular" panose="00000500000000000000" pitchFamily="2" charset="0"/>
            </a:endParaRPr>
          </a:p>
        </p:txBody>
      </p:sp>
      <p:sp>
        <p:nvSpPr>
          <p:cNvPr id="8" name="TextBox 7">
            <a:extLst>
              <a:ext uri="{FF2B5EF4-FFF2-40B4-BE49-F238E27FC236}">
                <a16:creationId xmlns:a16="http://schemas.microsoft.com/office/drawing/2014/main" id="{89D7BED3-CF85-52C3-0B2D-6EB9289FA0A5}"/>
              </a:ext>
            </a:extLst>
          </p:cNvPr>
          <p:cNvSpPr txBox="1"/>
          <p:nvPr/>
        </p:nvSpPr>
        <p:spPr>
          <a:xfrm>
            <a:off x="8246954" y="878034"/>
            <a:ext cx="713907" cy="230832"/>
          </a:xfrm>
          <a:prstGeom prst="rect">
            <a:avLst/>
          </a:prstGeom>
          <a:solidFill>
            <a:srgbClr val="FFFF00"/>
          </a:solidFill>
        </p:spPr>
        <p:txBody>
          <a:bodyPr wrap="square" rtlCol="0">
            <a:spAutoFit/>
          </a:bodyPr>
          <a:lstStyle/>
          <a:p>
            <a:pPr algn="ctr"/>
            <a:r>
              <a:rPr lang="nl-BE" sz="900" dirty="0">
                <a:latin typeface="FlandersArtSans-Regular" panose="00000500000000000000" pitchFamily="2" charset="0"/>
              </a:rPr>
              <a:t>KLIM</a:t>
            </a:r>
            <a:endParaRPr lang="nl-BE" sz="1200" dirty="0">
              <a:latin typeface="FlandersArtSans-Regular" panose="00000500000000000000" pitchFamily="2" charset="0"/>
            </a:endParaRPr>
          </a:p>
        </p:txBody>
      </p:sp>
      <p:sp>
        <p:nvSpPr>
          <p:cNvPr id="9" name="TextBox 8">
            <a:extLst>
              <a:ext uri="{FF2B5EF4-FFF2-40B4-BE49-F238E27FC236}">
                <a16:creationId xmlns:a16="http://schemas.microsoft.com/office/drawing/2014/main" id="{B16AC4D7-D9BF-C5D1-F30D-D78D319D1C71}"/>
              </a:ext>
            </a:extLst>
          </p:cNvPr>
          <p:cNvSpPr txBox="1"/>
          <p:nvPr/>
        </p:nvSpPr>
        <p:spPr>
          <a:xfrm>
            <a:off x="7461611" y="1150201"/>
            <a:ext cx="1499251" cy="230832"/>
          </a:xfrm>
          <a:prstGeom prst="rect">
            <a:avLst/>
          </a:prstGeom>
          <a:solidFill>
            <a:srgbClr val="92D050"/>
          </a:solidFill>
        </p:spPr>
        <p:txBody>
          <a:bodyPr wrap="square" rtlCol="0">
            <a:spAutoFit/>
          </a:bodyPr>
          <a:lstStyle/>
          <a:p>
            <a:pPr algn="ctr"/>
            <a:r>
              <a:rPr lang="nl-BE" sz="900" dirty="0">
                <a:latin typeface="FlandersArtSans-Regular" panose="00000500000000000000" pitchFamily="2" charset="0"/>
              </a:rPr>
              <a:t>Brussels </a:t>
            </a:r>
            <a:r>
              <a:rPr lang="nl-BE" sz="900" dirty="0" err="1">
                <a:latin typeface="FlandersArtSans-Regular" panose="00000500000000000000" pitchFamily="2" charset="0"/>
              </a:rPr>
              <a:t>Capital</a:t>
            </a:r>
            <a:r>
              <a:rPr lang="nl-BE" sz="900" dirty="0">
                <a:latin typeface="FlandersArtSans-Regular" panose="00000500000000000000" pitchFamily="2" charset="0"/>
              </a:rPr>
              <a:t> </a:t>
            </a:r>
            <a:r>
              <a:rPr lang="nl-BE" sz="900" dirty="0" err="1">
                <a:latin typeface="FlandersArtSans-Regular" panose="00000500000000000000" pitchFamily="2" charset="0"/>
              </a:rPr>
              <a:t>Region</a:t>
            </a:r>
            <a:endParaRPr lang="nl-BE" sz="900" dirty="0">
              <a:latin typeface="FlandersArtSans-Regular" panose="00000500000000000000" pitchFamily="2" charset="0"/>
            </a:endParaRPr>
          </a:p>
        </p:txBody>
      </p:sp>
      <p:sp>
        <p:nvSpPr>
          <p:cNvPr id="10" name="TextBox 9">
            <a:extLst>
              <a:ext uri="{FF2B5EF4-FFF2-40B4-BE49-F238E27FC236}">
                <a16:creationId xmlns:a16="http://schemas.microsoft.com/office/drawing/2014/main" id="{A746A831-0B60-CCC5-4F4F-6519C84BA42C}"/>
              </a:ext>
            </a:extLst>
          </p:cNvPr>
          <p:cNvSpPr txBox="1"/>
          <p:nvPr/>
        </p:nvSpPr>
        <p:spPr>
          <a:xfrm>
            <a:off x="7461611" y="1441534"/>
            <a:ext cx="1499251" cy="230832"/>
          </a:xfrm>
          <a:prstGeom prst="rect">
            <a:avLst/>
          </a:prstGeom>
          <a:solidFill>
            <a:srgbClr val="FFC000"/>
          </a:solidFill>
        </p:spPr>
        <p:txBody>
          <a:bodyPr wrap="square" rtlCol="0">
            <a:spAutoFit/>
          </a:bodyPr>
          <a:lstStyle/>
          <a:p>
            <a:pPr algn="ctr"/>
            <a:r>
              <a:rPr lang="nl-BE" sz="900" dirty="0" err="1">
                <a:latin typeface="FlandersArtSans-Regular" panose="00000500000000000000" pitchFamily="2" charset="0"/>
              </a:rPr>
              <a:t>Walloon</a:t>
            </a:r>
            <a:r>
              <a:rPr lang="nl-BE" sz="900" dirty="0">
                <a:latin typeface="FlandersArtSans-Regular" panose="00000500000000000000" pitchFamily="2" charset="0"/>
              </a:rPr>
              <a:t> </a:t>
            </a:r>
            <a:r>
              <a:rPr lang="nl-BE" sz="900" dirty="0" err="1">
                <a:latin typeface="FlandersArtSans-Regular" panose="00000500000000000000" pitchFamily="2" charset="0"/>
              </a:rPr>
              <a:t>Region</a:t>
            </a:r>
            <a:endParaRPr lang="nl-BE" sz="900" dirty="0">
              <a:latin typeface="FlandersArtSans-Regular" panose="00000500000000000000" pitchFamily="2" charset="0"/>
            </a:endParaRPr>
          </a:p>
        </p:txBody>
      </p:sp>
      <p:sp>
        <p:nvSpPr>
          <p:cNvPr id="12" name="TextBox 11">
            <a:extLst>
              <a:ext uri="{FF2B5EF4-FFF2-40B4-BE49-F238E27FC236}">
                <a16:creationId xmlns:a16="http://schemas.microsoft.com/office/drawing/2014/main" id="{8E515853-2E42-0070-4FDB-A7B83C98BE9A}"/>
              </a:ext>
            </a:extLst>
          </p:cNvPr>
          <p:cNvSpPr txBox="1"/>
          <p:nvPr/>
        </p:nvSpPr>
        <p:spPr>
          <a:xfrm>
            <a:off x="1518222" y="3719357"/>
            <a:ext cx="1449361" cy="369332"/>
          </a:xfrm>
          <a:prstGeom prst="rect">
            <a:avLst/>
          </a:prstGeom>
          <a:solidFill>
            <a:schemeClr val="accent2">
              <a:lumMod val="25000"/>
              <a:lumOff val="75000"/>
            </a:schemeClr>
          </a:solidFill>
        </p:spPr>
        <p:txBody>
          <a:bodyPr wrap="square" rtlCol="0">
            <a:spAutoFit/>
          </a:bodyPr>
          <a:lstStyle/>
          <a:p>
            <a:pPr algn="ctr"/>
            <a:r>
              <a:rPr lang="nl-BE" sz="900" dirty="0">
                <a:latin typeface="FlandersArtSans-Regular" panose="00000500000000000000" pitchFamily="2" charset="0"/>
              </a:rPr>
              <a:t>IMKL 3.0 datamodel </a:t>
            </a:r>
            <a:r>
              <a:rPr lang="nl-BE" sz="900" dirty="0" err="1">
                <a:latin typeface="FlandersArtSans-Regular" panose="00000500000000000000" pitchFamily="2" charset="0"/>
              </a:rPr>
              <a:t>available</a:t>
            </a:r>
            <a:r>
              <a:rPr lang="nl-BE" sz="900" dirty="0">
                <a:latin typeface="FlandersArtSans-Regular" panose="00000500000000000000" pitchFamily="2" charset="0"/>
              </a:rPr>
              <a:t> </a:t>
            </a:r>
          </a:p>
        </p:txBody>
      </p:sp>
      <p:cxnSp>
        <p:nvCxnSpPr>
          <p:cNvPr id="13" name="Straight Arrow Connector 12">
            <a:extLst>
              <a:ext uri="{FF2B5EF4-FFF2-40B4-BE49-F238E27FC236}">
                <a16:creationId xmlns:a16="http://schemas.microsoft.com/office/drawing/2014/main" id="{9CB4D4C4-AAB3-ECD7-3A74-53AD44048DB2}"/>
              </a:ext>
            </a:extLst>
          </p:cNvPr>
          <p:cNvCxnSpPr/>
          <p:nvPr/>
        </p:nvCxnSpPr>
        <p:spPr>
          <a:xfrm>
            <a:off x="2242903" y="3378408"/>
            <a:ext cx="0" cy="2585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EEF38EC0-4B52-C9DA-170C-FF2B7FF90ECB}"/>
              </a:ext>
            </a:extLst>
          </p:cNvPr>
          <p:cNvSpPr txBox="1"/>
          <p:nvPr/>
        </p:nvSpPr>
        <p:spPr>
          <a:xfrm>
            <a:off x="7195279" y="2020055"/>
            <a:ext cx="1386988" cy="369332"/>
          </a:xfrm>
          <a:prstGeom prst="rect">
            <a:avLst/>
          </a:prstGeom>
          <a:solidFill>
            <a:srgbClr val="FFC000"/>
          </a:solidFill>
        </p:spPr>
        <p:txBody>
          <a:bodyPr wrap="square" rtlCol="0">
            <a:spAutoFit/>
          </a:bodyPr>
          <a:lstStyle/>
          <a:p>
            <a:pPr algn="ctr"/>
            <a:r>
              <a:rPr lang="nl-BE" sz="900" dirty="0">
                <a:latin typeface="FlandersArtSans-Regular" panose="00000500000000000000" pitchFamily="2" charset="0"/>
              </a:rPr>
              <a:t>April ’28: </a:t>
            </a:r>
            <a:r>
              <a:rPr lang="nl-BE" sz="900" dirty="0" err="1">
                <a:latin typeface="FlandersArtSans-Regular" panose="00000500000000000000" pitchFamily="2" charset="0"/>
              </a:rPr>
              <a:t>decretal</a:t>
            </a:r>
            <a:r>
              <a:rPr lang="nl-BE" sz="900" dirty="0">
                <a:latin typeface="FlandersArtSans-Regular" panose="00000500000000000000" pitchFamily="2" charset="0"/>
              </a:rPr>
              <a:t>  </a:t>
            </a:r>
            <a:r>
              <a:rPr lang="nl-BE" sz="900" dirty="0" err="1">
                <a:latin typeface="FlandersArtSans-Regular" panose="00000500000000000000" pitchFamily="2" charset="0"/>
              </a:rPr>
              <a:t>obligation</a:t>
            </a:r>
            <a:endParaRPr lang="nl-BE" sz="900" dirty="0">
              <a:latin typeface="FlandersArtSans-Regular" panose="00000500000000000000" pitchFamily="2" charset="0"/>
            </a:endParaRPr>
          </a:p>
        </p:txBody>
      </p:sp>
      <p:cxnSp>
        <p:nvCxnSpPr>
          <p:cNvPr id="15" name="Straight Arrow Connector 14">
            <a:extLst>
              <a:ext uri="{FF2B5EF4-FFF2-40B4-BE49-F238E27FC236}">
                <a16:creationId xmlns:a16="http://schemas.microsoft.com/office/drawing/2014/main" id="{5F707BD5-537C-59FD-8733-ED97815684A9}"/>
              </a:ext>
            </a:extLst>
          </p:cNvPr>
          <p:cNvCxnSpPr/>
          <p:nvPr/>
        </p:nvCxnSpPr>
        <p:spPr>
          <a:xfrm flipV="1">
            <a:off x="7195279" y="2489952"/>
            <a:ext cx="0" cy="1635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F414F04B-9604-A35F-D4E9-5B1B5F4EF6F4}"/>
              </a:ext>
            </a:extLst>
          </p:cNvPr>
          <p:cNvSpPr txBox="1"/>
          <p:nvPr/>
        </p:nvSpPr>
        <p:spPr>
          <a:xfrm>
            <a:off x="2398368" y="4188038"/>
            <a:ext cx="1630775" cy="507831"/>
          </a:xfrm>
          <a:prstGeom prst="rect">
            <a:avLst/>
          </a:prstGeom>
          <a:solidFill>
            <a:schemeClr val="tx1">
              <a:lumMod val="25000"/>
              <a:lumOff val="75000"/>
            </a:schemeClr>
          </a:solidFill>
        </p:spPr>
        <p:txBody>
          <a:bodyPr wrap="square" rtlCol="0">
            <a:spAutoFit/>
          </a:bodyPr>
          <a:lstStyle/>
          <a:p>
            <a:pPr algn="ctr"/>
            <a:r>
              <a:rPr lang="nl-BE" sz="900" dirty="0">
                <a:latin typeface="FlandersArtSans-Regular" panose="00000500000000000000" pitchFamily="2" charset="0"/>
              </a:rPr>
              <a:t>Aug ’25: </a:t>
            </a:r>
          </a:p>
          <a:p>
            <a:pPr algn="ctr"/>
            <a:r>
              <a:rPr lang="nl-BE" sz="900" dirty="0">
                <a:latin typeface="FlandersArtSans-Regular" panose="00000500000000000000" pitchFamily="2" charset="0"/>
              </a:rPr>
              <a:t>KLIM-CICC &amp; KLIP platforms ready IMKL 3.0</a:t>
            </a:r>
          </a:p>
        </p:txBody>
      </p:sp>
      <p:cxnSp>
        <p:nvCxnSpPr>
          <p:cNvPr id="17" name="Straight Arrow Connector 16">
            <a:extLst>
              <a:ext uri="{FF2B5EF4-FFF2-40B4-BE49-F238E27FC236}">
                <a16:creationId xmlns:a16="http://schemas.microsoft.com/office/drawing/2014/main" id="{2CDF2460-53D4-A3B1-5EC8-7763E369EF63}"/>
              </a:ext>
            </a:extLst>
          </p:cNvPr>
          <p:cNvCxnSpPr/>
          <p:nvPr/>
        </p:nvCxnSpPr>
        <p:spPr>
          <a:xfrm>
            <a:off x="3215391" y="3369039"/>
            <a:ext cx="0" cy="7588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30DBD6ED-6D4E-ADA0-7807-EC7AEC3B9217}"/>
              </a:ext>
            </a:extLst>
          </p:cNvPr>
          <p:cNvSpPr txBox="1"/>
          <p:nvPr/>
        </p:nvSpPr>
        <p:spPr>
          <a:xfrm>
            <a:off x="5510759" y="3719357"/>
            <a:ext cx="1893316" cy="230832"/>
          </a:xfrm>
          <a:prstGeom prst="rect">
            <a:avLst/>
          </a:prstGeom>
          <a:solidFill>
            <a:srgbClr val="00B0F0"/>
          </a:solidFill>
        </p:spPr>
        <p:txBody>
          <a:bodyPr wrap="square" rtlCol="0">
            <a:spAutoFit/>
          </a:bodyPr>
          <a:lstStyle/>
          <a:p>
            <a:pPr algn="ctr"/>
            <a:r>
              <a:rPr lang="nl-BE" sz="900" dirty="0">
                <a:latin typeface="FlandersArtSans-Regular" panose="00000500000000000000" pitchFamily="2" charset="0"/>
              </a:rPr>
              <a:t>IMKL 3.0 </a:t>
            </a:r>
            <a:r>
              <a:rPr lang="nl-BE" sz="900" dirty="0" err="1">
                <a:latin typeface="FlandersArtSans-Regular" panose="00000500000000000000" pitchFamily="2" charset="0"/>
              </a:rPr>
              <a:t>mandatory</a:t>
            </a:r>
            <a:r>
              <a:rPr lang="nl-BE" sz="900" dirty="0">
                <a:latin typeface="FlandersArtSans-Regular" panose="00000500000000000000" pitchFamily="2" charset="0"/>
              </a:rPr>
              <a:t> </a:t>
            </a:r>
            <a:r>
              <a:rPr lang="nl-BE" sz="900" dirty="0" err="1">
                <a:latin typeface="FlandersArtSans-Regular" panose="00000500000000000000" pitchFamily="2" charset="0"/>
              </a:rPr>
              <a:t>for</a:t>
            </a:r>
            <a:r>
              <a:rPr lang="nl-BE" sz="900" dirty="0">
                <a:latin typeface="FlandersArtSans-Regular" panose="00000500000000000000" pitchFamily="2" charset="0"/>
              </a:rPr>
              <a:t> users</a:t>
            </a:r>
          </a:p>
        </p:txBody>
      </p:sp>
      <p:cxnSp>
        <p:nvCxnSpPr>
          <p:cNvPr id="19" name="Straight Arrow Connector 18">
            <a:extLst>
              <a:ext uri="{FF2B5EF4-FFF2-40B4-BE49-F238E27FC236}">
                <a16:creationId xmlns:a16="http://schemas.microsoft.com/office/drawing/2014/main" id="{26A15365-2562-737A-AB76-DBC016B60E35}"/>
              </a:ext>
            </a:extLst>
          </p:cNvPr>
          <p:cNvCxnSpPr/>
          <p:nvPr/>
        </p:nvCxnSpPr>
        <p:spPr>
          <a:xfrm>
            <a:off x="6595671" y="3402767"/>
            <a:ext cx="0" cy="2585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A42AE709-CADF-DD2F-B41D-F91263B7049A}"/>
              </a:ext>
            </a:extLst>
          </p:cNvPr>
          <p:cNvSpPr txBox="1"/>
          <p:nvPr/>
        </p:nvSpPr>
        <p:spPr>
          <a:xfrm>
            <a:off x="5207232" y="4534678"/>
            <a:ext cx="3812279" cy="507831"/>
          </a:xfrm>
          <a:prstGeom prst="rect">
            <a:avLst/>
          </a:prstGeom>
          <a:noFill/>
          <a:ln w="28575">
            <a:solidFill>
              <a:srgbClr val="FFC000"/>
            </a:solidFill>
          </a:ln>
        </p:spPr>
        <p:txBody>
          <a:bodyPr wrap="square" rtlCol="0">
            <a:spAutoFit/>
          </a:bodyPr>
          <a:lstStyle/>
          <a:p>
            <a:pPr marL="214313" indent="-214313">
              <a:buFont typeface="Arial" panose="020B0604020202020204" pitchFamily="34" charset="0"/>
              <a:buChar char="•"/>
            </a:pPr>
            <a:r>
              <a:rPr lang="en-US" sz="900" dirty="0">
                <a:latin typeface="FlandersArtSans-Regular" panose="00000500000000000000" pitchFamily="2" charset="0"/>
              </a:rPr>
              <a:t>Network administrators must have data available in Lambert 2008 by the time the statutory obligation applies</a:t>
            </a:r>
          </a:p>
          <a:p>
            <a:pPr marL="214313" indent="-214313">
              <a:buFont typeface="Arial" panose="020B0604020202020204" pitchFamily="34" charset="0"/>
              <a:buChar char="•"/>
            </a:pPr>
            <a:r>
              <a:rPr lang="en-US" sz="900" dirty="0">
                <a:latin typeface="FlandersArtSans-Regular" panose="00000500000000000000" pitchFamily="2" charset="0"/>
              </a:rPr>
              <a:t>Transition period for national stakeholders</a:t>
            </a:r>
          </a:p>
        </p:txBody>
      </p:sp>
      <p:sp>
        <p:nvSpPr>
          <p:cNvPr id="21" name="TextBox 20">
            <a:extLst>
              <a:ext uri="{FF2B5EF4-FFF2-40B4-BE49-F238E27FC236}">
                <a16:creationId xmlns:a16="http://schemas.microsoft.com/office/drawing/2014/main" id="{AE334209-6F45-F598-D1AD-B347F46A0BB4}"/>
              </a:ext>
            </a:extLst>
          </p:cNvPr>
          <p:cNvSpPr txBox="1"/>
          <p:nvPr/>
        </p:nvSpPr>
        <p:spPr>
          <a:xfrm>
            <a:off x="5510759" y="3986435"/>
            <a:ext cx="1893313" cy="230832"/>
          </a:xfrm>
          <a:prstGeom prst="rect">
            <a:avLst/>
          </a:prstGeom>
          <a:solidFill>
            <a:srgbClr val="92D050"/>
          </a:solidFill>
        </p:spPr>
        <p:txBody>
          <a:bodyPr wrap="square" rtlCol="0">
            <a:spAutoFit/>
          </a:bodyPr>
          <a:lstStyle/>
          <a:p>
            <a:pPr algn="ctr"/>
            <a:r>
              <a:rPr lang="nl-BE" sz="900" dirty="0">
                <a:latin typeface="FlandersArtSans-Regular" panose="00000500000000000000" pitchFamily="2" charset="0"/>
              </a:rPr>
              <a:t>IMKL 3.0 </a:t>
            </a:r>
            <a:r>
              <a:rPr lang="nl-BE" sz="900" dirty="0" err="1">
                <a:latin typeface="FlandersArtSans-Regular" panose="00000500000000000000" pitchFamily="2" charset="0"/>
              </a:rPr>
              <a:t>mandatory</a:t>
            </a:r>
            <a:r>
              <a:rPr lang="nl-BE" sz="900" dirty="0">
                <a:latin typeface="FlandersArtSans-Regular" panose="00000500000000000000" pitchFamily="2" charset="0"/>
              </a:rPr>
              <a:t> </a:t>
            </a:r>
            <a:r>
              <a:rPr lang="nl-BE" sz="900" dirty="0" err="1">
                <a:latin typeface="FlandersArtSans-Regular" panose="00000500000000000000" pitchFamily="2" charset="0"/>
              </a:rPr>
              <a:t>for</a:t>
            </a:r>
            <a:r>
              <a:rPr lang="nl-BE" sz="900" dirty="0">
                <a:latin typeface="FlandersArtSans-Regular" panose="00000500000000000000" pitchFamily="2" charset="0"/>
              </a:rPr>
              <a:t> users</a:t>
            </a:r>
          </a:p>
        </p:txBody>
      </p:sp>
      <p:sp>
        <p:nvSpPr>
          <p:cNvPr id="22" name="TextBox 21">
            <a:extLst>
              <a:ext uri="{FF2B5EF4-FFF2-40B4-BE49-F238E27FC236}">
                <a16:creationId xmlns:a16="http://schemas.microsoft.com/office/drawing/2014/main" id="{1A1596F5-C85B-7A5B-DC6A-0D5334B88B3F}"/>
              </a:ext>
            </a:extLst>
          </p:cNvPr>
          <p:cNvSpPr txBox="1"/>
          <p:nvPr/>
        </p:nvSpPr>
        <p:spPr>
          <a:xfrm>
            <a:off x="595190" y="1861781"/>
            <a:ext cx="2567070" cy="230832"/>
          </a:xfrm>
          <a:prstGeom prst="rect">
            <a:avLst/>
          </a:prstGeom>
          <a:solidFill>
            <a:srgbClr val="00B0F0"/>
          </a:solidFill>
        </p:spPr>
        <p:txBody>
          <a:bodyPr wrap="square" rtlCol="0">
            <a:spAutoFit/>
          </a:bodyPr>
          <a:lstStyle/>
          <a:p>
            <a:pPr algn="ctr"/>
            <a:r>
              <a:rPr lang="nl-BE" sz="900" dirty="0" err="1">
                <a:latin typeface="FlandersArtSans-Regular" panose="00000500000000000000" pitchFamily="2" charset="0"/>
                <a:cs typeface="Flanders Art Sans" panose="020B0604020202020204" charset="0"/>
              </a:rPr>
              <a:t>Developments</a:t>
            </a:r>
            <a:r>
              <a:rPr lang="nl-BE" sz="900" dirty="0">
                <a:latin typeface="FlandersArtSans-Regular" panose="00000500000000000000" pitchFamily="2" charset="0"/>
                <a:cs typeface="Flanders Art Sans" panose="020B0604020202020204" charset="0"/>
              </a:rPr>
              <a:t> </a:t>
            </a:r>
            <a:r>
              <a:rPr lang="nl-BE" sz="900" dirty="0" err="1">
                <a:latin typeface="FlandersArtSans-Regular" panose="00000500000000000000" pitchFamily="2" charset="0"/>
                <a:cs typeface="Flanders Art Sans" panose="020B0604020202020204" charset="0"/>
              </a:rPr>
              <a:t>for</a:t>
            </a:r>
            <a:r>
              <a:rPr lang="nl-BE" sz="900" dirty="0">
                <a:latin typeface="FlandersArtSans-Regular" panose="00000500000000000000" pitchFamily="2" charset="0"/>
                <a:cs typeface="Flanders Art Sans" panose="020B0604020202020204" charset="0"/>
              </a:rPr>
              <a:t> release IMKL 3.0 datamodel</a:t>
            </a:r>
          </a:p>
        </p:txBody>
      </p:sp>
      <p:sp>
        <p:nvSpPr>
          <p:cNvPr id="24" name="TextBox 23">
            <a:extLst>
              <a:ext uri="{FF2B5EF4-FFF2-40B4-BE49-F238E27FC236}">
                <a16:creationId xmlns:a16="http://schemas.microsoft.com/office/drawing/2014/main" id="{7DAC1545-B682-04F4-37F4-D91FD5039856}"/>
              </a:ext>
            </a:extLst>
          </p:cNvPr>
          <p:cNvSpPr txBox="1"/>
          <p:nvPr/>
        </p:nvSpPr>
        <p:spPr>
          <a:xfrm>
            <a:off x="3195720" y="1837899"/>
            <a:ext cx="3917651" cy="276999"/>
          </a:xfrm>
          <a:prstGeom prst="rect">
            <a:avLst/>
          </a:prstGeom>
          <a:solidFill>
            <a:srgbClr val="00B0F0"/>
          </a:solidFill>
        </p:spPr>
        <p:txBody>
          <a:bodyPr wrap="square" rtlCol="0">
            <a:spAutoFit/>
          </a:bodyPr>
          <a:lstStyle/>
          <a:p>
            <a:pPr algn="ctr"/>
            <a:r>
              <a:rPr lang="nl-BE" sz="1200" dirty="0" err="1">
                <a:latin typeface="FlandersArtSans-Regular" panose="00000500000000000000" pitchFamily="2" charset="0"/>
              </a:rPr>
              <a:t>Transition</a:t>
            </a:r>
            <a:r>
              <a:rPr lang="nl-BE" sz="1200" dirty="0">
                <a:latin typeface="FlandersArtSans-Regular" panose="00000500000000000000" pitchFamily="2" charset="0"/>
              </a:rPr>
              <a:t> </a:t>
            </a:r>
            <a:r>
              <a:rPr lang="nl-BE" sz="1200" dirty="0" err="1">
                <a:latin typeface="FlandersArtSans-Regular" panose="00000500000000000000" pitchFamily="2" charset="0"/>
              </a:rPr>
              <a:t>period</a:t>
            </a:r>
            <a:r>
              <a:rPr lang="nl-BE" sz="1200" dirty="0">
                <a:latin typeface="FlandersArtSans-Regular" panose="00000500000000000000" pitchFamily="2" charset="0"/>
              </a:rPr>
              <a:t> </a:t>
            </a:r>
            <a:r>
              <a:rPr lang="nl-BE" sz="1200" dirty="0" err="1">
                <a:latin typeface="FlandersArtSans-Regular" panose="00000500000000000000" pitchFamily="2" charset="0"/>
              </a:rPr>
              <a:t>for</a:t>
            </a:r>
            <a:r>
              <a:rPr lang="nl-BE" sz="1200" dirty="0">
                <a:latin typeface="FlandersArtSans-Regular" panose="00000500000000000000" pitchFamily="2" charset="0"/>
              </a:rPr>
              <a:t> users</a:t>
            </a:r>
          </a:p>
        </p:txBody>
      </p:sp>
      <p:sp>
        <p:nvSpPr>
          <p:cNvPr id="25" name="TextBox 24">
            <a:extLst>
              <a:ext uri="{FF2B5EF4-FFF2-40B4-BE49-F238E27FC236}">
                <a16:creationId xmlns:a16="http://schemas.microsoft.com/office/drawing/2014/main" id="{D04067B2-8F3F-179D-C524-8C8F49E94FBA}"/>
              </a:ext>
            </a:extLst>
          </p:cNvPr>
          <p:cNvSpPr txBox="1"/>
          <p:nvPr/>
        </p:nvSpPr>
        <p:spPr>
          <a:xfrm>
            <a:off x="3213755" y="2282693"/>
            <a:ext cx="3899618" cy="276999"/>
          </a:xfrm>
          <a:prstGeom prst="rect">
            <a:avLst/>
          </a:prstGeom>
          <a:solidFill>
            <a:srgbClr val="FFFF00"/>
          </a:solidFill>
        </p:spPr>
        <p:txBody>
          <a:bodyPr wrap="square" rtlCol="0">
            <a:spAutoFit/>
          </a:bodyPr>
          <a:lstStyle/>
          <a:p>
            <a:pPr algn="ctr"/>
            <a:r>
              <a:rPr lang="nl-BE" sz="1200" dirty="0" err="1">
                <a:latin typeface="FlandersArtSans-Regular" panose="00000500000000000000" pitchFamily="2" charset="0"/>
              </a:rPr>
              <a:t>Transition</a:t>
            </a:r>
            <a:r>
              <a:rPr lang="nl-BE" sz="1200" dirty="0">
                <a:latin typeface="FlandersArtSans-Regular" panose="00000500000000000000" pitchFamily="2" charset="0"/>
              </a:rPr>
              <a:t> </a:t>
            </a:r>
            <a:r>
              <a:rPr lang="nl-BE" sz="1200" dirty="0" err="1">
                <a:latin typeface="FlandersArtSans-Regular" panose="00000500000000000000" pitchFamily="2" charset="0"/>
              </a:rPr>
              <a:t>period</a:t>
            </a:r>
            <a:r>
              <a:rPr lang="nl-BE" sz="1200" dirty="0">
                <a:latin typeface="FlandersArtSans-Regular" panose="00000500000000000000" pitchFamily="2" charset="0"/>
              </a:rPr>
              <a:t> </a:t>
            </a:r>
            <a:r>
              <a:rPr lang="nl-BE" sz="1200" dirty="0" err="1">
                <a:latin typeface="FlandersArtSans-Regular" panose="00000500000000000000" pitchFamily="2" charset="0"/>
              </a:rPr>
              <a:t>for</a:t>
            </a:r>
            <a:r>
              <a:rPr lang="nl-BE" sz="1200" dirty="0">
                <a:latin typeface="FlandersArtSans-Regular" panose="00000500000000000000" pitchFamily="2" charset="0"/>
              </a:rPr>
              <a:t> users</a:t>
            </a:r>
          </a:p>
        </p:txBody>
      </p:sp>
      <p:sp>
        <p:nvSpPr>
          <p:cNvPr id="26" name="TextBox 25">
            <a:extLst>
              <a:ext uri="{FF2B5EF4-FFF2-40B4-BE49-F238E27FC236}">
                <a16:creationId xmlns:a16="http://schemas.microsoft.com/office/drawing/2014/main" id="{A8E85B2D-A833-58AC-6F76-061128F8974B}"/>
              </a:ext>
            </a:extLst>
          </p:cNvPr>
          <p:cNvSpPr txBox="1"/>
          <p:nvPr/>
        </p:nvSpPr>
        <p:spPr>
          <a:xfrm>
            <a:off x="595190" y="2223159"/>
            <a:ext cx="2567070" cy="369332"/>
          </a:xfrm>
          <a:prstGeom prst="rect">
            <a:avLst/>
          </a:prstGeom>
          <a:solidFill>
            <a:srgbClr val="FFFF00"/>
          </a:solidFill>
        </p:spPr>
        <p:txBody>
          <a:bodyPr wrap="square" rtlCol="0">
            <a:spAutoFit/>
          </a:bodyPr>
          <a:lstStyle/>
          <a:p>
            <a:pPr algn="ctr"/>
            <a:r>
              <a:rPr lang="en-US" sz="900" dirty="0">
                <a:latin typeface="FlandersArtSans-Regular" panose="00000500000000000000" pitchFamily="2" charset="0"/>
                <a:cs typeface="Flanders Art Sans" panose="020B0604020202020204" charset="0"/>
              </a:rPr>
              <a:t>Developments towards transitioning to vectorized exchange</a:t>
            </a:r>
          </a:p>
        </p:txBody>
      </p:sp>
      <p:pic>
        <p:nvPicPr>
          <p:cNvPr id="27" name="Graphic 26" descr="Warning with solid fill">
            <a:extLst>
              <a:ext uri="{FF2B5EF4-FFF2-40B4-BE49-F238E27FC236}">
                <a16:creationId xmlns:a16="http://schemas.microsoft.com/office/drawing/2014/main" id="{16252D5E-4ADE-456C-0225-B32AF5BC845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621030" y="4137761"/>
            <a:ext cx="344916" cy="344916"/>
          </a:xfrm>
          <a:prstGeom prst="rect">
            <a:avLst/>
          </a:prstGeom>
        </p:spPr>
      </p:pic>
      <p:sp>
        <p:nvSpPr>
          <p:cNvPr id="6" name="TextBox 5">
            <a:extLst>
              <a:ext uri="{FF2B5EF4-FFF2-40B4-BE49-F238E27FC236}">
                <a16:creationId xmlns:a16="http://schemas.microsoft.com/office/drawing/2014/main" id="{DE6B75FD-67F1-9AC6-8FBC-CB1503BCDD89}"/>
              </a:ext>
            </a:extLst>
          </p:cNvPr>
          <p:cNvSpPr txBox="1"/>
          <p:nvPr/>
        </p:nvSpPr>
        <p:spPr>
          <a:xfrm>
            <a:off x="419851" y="4583700"/>
            <a:ext cx="1879280" cy="507831"/>
          </a:xfrm>
          <a:prstGeom prst="rect">
            <a:avLst/>
          </a:prstGeom>
          <a:solidFill>
            <a:srgbClr val="FFCCFF"/>
          </a:solidFill>
        </p:spPr>
        <p:txBody>
          <a:bodyPr wrap="square" rtlCol="0">
            <a:spAutoFit/>
          </a:bodyPr>
          <a:lstStyle/>
          <a:p>
            <a:r>
              <a:rPr lang="nl-BE" sz="900" dirty="0" err="1">
                <a:latin typeface="FlandersArtSans-Regular" panose="00000500000000000000" pitchFamily="2" charset="0"/>
              </a:rPr>
              <a:t>Ordinances</a:t>
            </a:r>
            <a:r>
              <a:rPr lang="nl-BE" sz="900" dirty="0">
                <a:latin typeface="FlandersArtSans-Regular" panose="00000500000000000000" pitchFamily="2" charset="0"/>
              </a:rPr>
              <a:t> </a:t>
            </a:r>
            <a:r>
              <a:rPr lang="nl-BE" sz="900" dirty="0" err="1">
                <a:latin typeface="FlandersArtSans-Regular" panose="00000500000000000000" pitchFamily="2" charset="0"/>
              </a:rPr>
              <a:t>for</a:t>
            </a:r>
            <a:r>
              <a:rPr lang="nl-BE" sz="900" dirty="0">
                <a:latin typeface="FlandersArtSans-Regular" panose="00000500000000000000" pitchFamily="2" charset="0"/>
              </a:rPr>
              <a:t> </a:t>
            </a:r>
            <a:r>
              <a:rPr lang="nl-BE" sz="900" dirty="0" err="1">
                <a:latin typeface="FlandersArtSans-Regular" panose="00000500000000000000" pitchFamily="2" charset="0"/>
              </a:rPr>
              <a:t>obligation</a:t>
            </a:r>
            <a:r>
              <a:rPr lang="nl-BE" sz="900" dirty="0">
                <a:latin typeface="FlandersArtSans-Regular" panose="00000500000000000000" pitchFamily="2" charset="0"/>
              </a:rPr>
              <a:t> </a:t>
            </a:r>
            <a:r>
              <a:rPr lang="nl-BE" sz="900" dirty="0" err="1">
                <a:latin typeface="FlandersArtSans-Regular" panose="00000500000000000000" pitchFamily="2" charset="0"/>
              </a:rPr>
              <a:t>vectorial</a:t>
            </a:r>
            <a:r>
              <a:rPr lang="nl-BE" sz="900" dirty="0">
                <a:latin typeface="FlandersArtSans-Regular" panose="00000500000000000000" pitchFamily="2" charset="0"/>
              </a:rPr>
              <a:t> exchange in Brussels </a:t>
            </a:r>
            <a:r>
              <a:rPr lang="nl-BE" sz="900" dirty="0" err="1">
                <a:latin typeface="FlandersArtSans-Regular" panose="00000500000000000000" pitchFamily="2" charset="0"/>
              </a:rPr>
              <a:t>and</a:t>
            </a:r>
            <a:r>
              <a:rPr lang="nl-BE" sz="900" dirty="0">
                <a:latin typeface="FlandersArtSans-Regular" panose="00000500000000000000" pitchFamily="2" charset="0"/>
              </a:rPr>
              <a:t> </a:t>
            </a:r>
            <a:r>
              <a:rPr lang="nl-BE" sz="900" dirty="0" err="1">
                <a:latin typeface="FlandersArtSans-Regular" panose="00000500000000000000" pitchFamily="2" charset="0"/>
              </a:rPr>
              <a:t>Wallonia</a:t>
            </a:r>
            <a:r>
              <a:rPr lang="nl-BE" sz="900" dirty="0">
                <a:latin typeface="FlandersArtSans-Regular" panose="00000500000000000000" pitchFamily="2" charset="0"/>
              </a:rPr>
              <a:t> </a:t>
            </a:r>
            <a:r>
              <a:rPr lang="nl-BE" sz="900" dirty="0" err="1">
                <a:latin typeface="FlandersArtSans-Regular" panose="00000500000000000000" pitchFamily="2" charset="0"/>
              </a:rPr>
              <a:t>signed</a:t>
            </a:r>
            <a:endParaRPr lang="nl-BE" sz="900" dirty="0">
              <a:latin typeface="FlandersArtSans-Regular" panose="00000500000000000000" pitchFamily="2" charset="0"/>
            </a:endParaRPr>
          </a:p>
        </p:txBody>
      </p:sp>
      <p:pic>
        <p:nvPicPr>
          <p:cNvPr id="29" name="Graphic 28" descr="Badge Question Mark with solid fill">
            <a:extLst>
              <a:ext uri="{FF2B5EF4-FFF2-40B4-BE49-F238E27FC236}">
                <a16:creationId xmlns:a16="http://schemas.microsoft.com/office/drawing/2014/main" id="{0386CB83-97C1-E75E-E512-FF400D57E499}"/>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1353" y="4673825"/>
            <a:ext cx="345600" cy="345600"/>
          </a:xfrm>
          <a:prstGeom prst="rect">
            <a:avLst/>
          </a:prstGeom>
        </p:spPr>
      </p:pic>
      <p:sp>
        <p:nvSpPr>
          <p:cNvPr id="4" name="Rectangle 3">
            <a:extLst>
              <a:ext uri="{FF2B5EF4-FFF2-40B4-BE49-F238E27FC236}">
                <a16:creationId xmlns:a16="http://schemas.microsoft.com/office/drawing/2014/main" id="{89F6637A-85B1-818A-2919-427D2B3C9CB4}"/>
              </a:ext>
            </a:extLst>
          </p:cNvPr>
          <p:cNvSpPr/>
          <p:nvPr/>
        </p:nvSpPr>
        <p:spPr>
          <a:xfrm>
            <a:off x="419851" y="4218634"/>
            <a:ext cx="1384407" cy="3449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900" dirty="0">
                <a:solidFill>
                  <a:schemeClr val="tx1"/>
                </a:solidFill>
                <a:latin typeface="FlandersArtSans-Regular" panose="00000500000000000000" pitchFamily="2" charset="0"/>
              </a:rPr>
              <a:t>Cooperation agreement </a:t>
            </a:r>
            <a:r>
              <a:rPr lang="nl-BE" sz="900" dirty="0" err="1">
                <a:solidFill>
                  <a:schemeClr val="tx1"/>
                </a:solidFill>
                <a:latin typeface="FlandersArtSans-Regular" panose="00000500000000000000" pitchFamily="2" charset="0"/>
              </a:rPr>
              <a:t>signed</a:t>
            </a:r>
            <a:endParaRPr lang="nl-BE" sz="900" dirty="0">
              <a:solidFill>
                <a:schemeClr val="tx1"/>
              </a:solidFill>
              <a:latin typeface="FlandersArtSans-Regular" panose="00000500000000000000" pitchFamily="2" charset="0"/>
            </a:endParaRPr>
          </a:p>
        </p:txBody>
      </p:sp>
      <p:cxnSp>
        <p:nvCxnSpPr>
          <p:cNvPr id="28" name="Straight Arrow Connector 27">
            <a:extLst>
              <a:ext uri="{FF2B5EF4-FFF2-40B4-BE49-F238E27FC236}">
                <a16:creationId xmlns:a16="http://schemas.microsoft.com/office/drawing/2014/main" id="{90ECF7D2-5F4D-5D15-6EB1-4D40FA12EB0C}"/>
              </a:ext>
            </a:extLst>
          </p:cNvPr>
          <p:cNvCxnSpPr/>
          <p:nvPr/>
        </p:nvCxnSpPr>
        <p:spPr>
          <a:xfrm>
            <a:off x="98558" y="3993234"/>
            <a:ext cx="288395" cy="194804"/>
          </a:xfrm>
          <a:prstGeom prst="straightConnector1">
            <a:avLst/>
          </a:prstGeom>
          <a:noFill/>
          <a:ln w="25400" cap="flat">
            <a:solidFill>
              <a:srgbClr val="FFC000"/>
            </a:solidFill>
            <a:prstDash val="solid"/>
            <a:bevel/>
            <a:tailEnd type="triangle"/>
          </a:ln>
          <a:effectLst/>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2757151446"/>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3ACBC10-7178-AA96-7697-AD97A8DFD29B}"/>
              </a:ext>
            </a:extLst>
          </p:cNvPr>
          <p:cNvSpPr>
            <a:spLocks noGrp="1"/>
          </p:cNvSpPr>
          <p:nvPr>
            <p:ph type="title"/>
          </p:nvPr>
        </p:nvSpPr>
        <p:spPr/>
        <p:txBody>
          <a:bodyPr/>
          <a:lstStyle/>
          <a:p>
            <a:r>
              <a:rPr lang="nl-BE" dirty="0">
                <a:latin typeface="FlandersArtSans-Regular" panose="00000500000000000000" pitchFamily="2" charset="0"/>
              </a:rPr>
              <a:t>Goal of </a:t>
            </a:r>
            <a:r>
              <a:rPr lang="nl-BE" dirty="0" err="1">
                <a:latin typeface="FlandersArtSans-Regular" panose="00000500000000000000" pitchFamily="2" charset="0"/>
              </a:rPr>
              <a:t>the</a:t>
            </a:r>
            <a:r>
              <a:rPr lang="nl-BE" dirty="0">
                <a:latin typeface="FlandersArtSans-Regular" panose="00000500000000000000" pitchFamily="2" charset="0"/>
              </a:rPr>
              <a:t> IMKL cooperation agreement</a:t>
            </a:r>
          </a:p>
        </p:txBody>
      </p:sp>
      <p:sp>
        <p:nvSpPr>
          <p:cNvPr id="5" name="TextBox 4">
            <a:extLst>
              <a:ext uri="{FF2B5EF4-FFF2-40B4-BE49-F238E27FC236}">
                <a16:creationId xmlns:a16="http://schemas.microsoft.com/office/drawing/2014/main" id="{3B230D17-8D9C-6511-DDB2-63A49BAD7A6E}"/>
              </a:ext>
            </a:extLst>
          </p:cNvPr>
          <p:cNvSpPr txBox="1"/>
          <p:nvPr/>
        </p:nvSpPr>
        <p:spPr>
          <a:xfrm>
            <a:off x="446103" y="1377573"/>
            <a:ext cx="8310944" cy="2677656"/>
          </a:xfrm>
          <a:prstGeom prst="rect">
            <a:avLst/>
          </a:prstGeom>
          <a:noFill/>
        </p:spPr>
        <p:txBody>
          <a:bodyPr wrap="square" rtlCol="0">
            <a:spAutoFit/>
          </a:bodyPr>
          <a:lstStyle/>
          <a:p>
            <a:pPr algn="ctr"/>
            <a:r>
              <a:rPr lang="en-US" sz="1200" b="1" dirty="0">
                <a:latin typeface="FlandersArtSans-Regular" panose="00000500000000000000" pitchFamily="2" charset="0"/>
              </a:rPr>
              <a:t>Point of view: </a:t>
            </a:r>
            <a:r>
              <a:rPr lang="en-US" sz="1200" dirty="0">
                <a:latin typeface="FlandersArtSans-Regular" panose="00000500000000000000" pitchFamily="2" charset="0"/>
              </a:rPr>
              <a:t>we are “x” years ahead in time and IMKL 3.X is in use.</a:t>
            </a:r>
          </a:p>
          <a:p>
            <a:pPr algn="ctr"/>
            <a:endParaRPr lang="en-US" sz="1200" dirty="0">
              <a:latin typeface="FlandersArtSans-Regular" panose="00000500000000000000" pitchFamily="2" charset="0"/>
            </a:endParaRPr>
          </a:p>
          <a:p>
            <a:pPr algn="ctr"/>
            <a:r>
              <a:rPr lang="en-US" sz="1200" dirty="0">
                <a:latin typeface="FlandersArtSans-Regular" panose="00000500000000000000" pitchFamily="2" charset="0"/>
              </a:rPr>
              <a:t>We are working together with all Belgian regions on </a:t>
            </a:r>
          </a:p>
          <a:p>
            <a:pPr algn="ctr"/>
            <a:r>
              <a:rPr lang="en-US" sz="1200" dirty="0">
                <a:latin typeface="FlandersArtSans-Regular" panose="00000500000000000000" pitchFamily="2" charset="0"/>
              </a:rPr>
              <a:t>maintenance of the federal IMKL 3.X model.</a:t>
            </a:r>
          </a:p>
          <a:p>
            <a:pPr algn="ctr"/>
            <a:endParaRPr lang="en-US" sz="1200" dirty="0">
              <a:latin typeface="FlandersArtSans-Regular" panose="00000500000000000000" pitchFamily="2" charset="0"/>
            </a:endParaRPr>
          </a:p>
          <a:p>
            <a:pPr algn="ctr"/>
            <a:endParaRPr lang="en-US" sz="1200" dirty="0">
              <a:latin typeface="FlandersArtSans-Regular" panose="00000500000000000000" pitchFamily="2" charset="0"/>
            </a:endParaRPr>
          </a:p>
          <a:p>
            <a:pPr algn="ctr"/>
            <a:endParaRPr lang="en-US" sz="1200" dirty="0">
              <a:latin typeface="FlandersArtSans-Regular" panose="00000500000000000000" pitchFamily="2" charset="0"/>
            </a:endParaRPr>
          </a:p>
          <a:p>
            <a:pPr algn="ctr"/>
            <a:endParaRPr lang="en-US" sz="1200" dirty="0">
              <a:latin typeface="FlandersArtSans-Regular" panose="00000500000000000000" pitchFamily="2" charset="0"/>
            </a:endParaRPr>
          </a:p>
          <a:p>
            <a:pPr algn="ctr"/>
            <a:r>
              <a:rPr lang="en-US" sz="1200" dirty="0">
                <a:latin typeface="FlandersArtSans-Regular" panose="00000500000000000000" pitchFamily="2" charset="0"/>
              </a:rPr>
              <a:t>Therefore, we are in need of an </a:t>
            </a:r>
            <a:r>
              <a:rPr lang="en-US" sz="1200" b="1" dirty="0">
                <a:latin typeface="FlandersArtSans-Regular" panose="00000500000000000000" pitchFamily="2" charset="0"/>
              </a:rPr>
              <a:t>agreement </a:t>
            </a:r>
            <a:r>
              <a:rPr lang="en-US" sz="1200" dirty="0">
                <a:latin typeface="FlandersArtSans-Regular" panose="00000500000000000000" pitchFamily="2" charset="0"/>
              </a:rPr>
              <a:t>which states:</a:t>
            </a:r>
          </a:p>
          <a:p>
            <a:pPr algn="ctr"/>
            <a:endParaRPr lang="en-US" sz="1200" dirty="0">
              <a:latin typeface="FlandersArtSans-Regular" panose="00000500000000000000" pitchFamily="2" charset="0"/>
            </a:endParaRPr>
          </a:p>
          <a:p>
            <a:pPr marL="214313" indent="-214313" algn="ctr">
              <a:buFont typeface="Arial" panose="020B0604020202020204" pitchFamily="34" charset="0"/>
              <a:buChar char="•"/>
            </a:pPr>
            <a:r>
              <a:rPr lang="en-US" sz="1200" dirty="0">
                <a:latin typeface="FlandersArtSans-Regular" panose="00000500000000000000" pitchFamily="2" charset="0"/>
              </a:rPr>
              <a:t>How we will be </a:t>
            </a:r>
            <a:r>
              <a:rPr lang="en-US" sz="1200" b="1" dirty="0">
                <a:latin typeface="FlandersArtSans-Regular" panose="00000500000000000000" pitchFamily="2" charset="0"/>
              </a:rPr>
              <a:t>organized</a:t>
            </a:r>
          </a:p>
          <a:p>
            <a:pPr marL="214313" indent="-214313" algn="ctr">
              <a:buFont typeface="Arial" panose="020B0604020202020204" pitchFamily="34" charset="0"/>
              <a:buChar char="•"/>
            </a:pPr>
            <a:r>
              <a:rPr lang="en-US" sz="1200" dirty="0">
                <a:latin typeface="FlandersArtSans-Regular" panose="00000500000000000000" pitchFamily="2" charset="0"/>
              </a:rPr>
              <a:t>How changes on the model will be </a:t>
            </a:r>
            <a:r>
              <a:rPr lang="en-US" sz="1200" b="1" dirty="0">
                <a:latin typeface="FlandersArtSans-Regular" panose="00000500000000000000" pitchFamily="2" charset="0"/>
              </a:rPr>
              <a:t>financed</a:t>
            </a:r>
          </a:p>
          <a:p>
            <a:pPr marL="214313" indent="-214313" algn="ctr">
              <a:buFont typeface="Arial" panose="020B0604020202020204" pitchFamily="34" charset="0"/>
              <a:buChar char="•"/>
            </a:pPr>
            <a:endParaRPr lang="en-US" sz="1200" dirty="0">
              <a:latin typeface="FlandersArtSans-Regular" panose="00000500000000000000" pitchFamily="2" charset="0"/>
            </a:endParaRPr>
          </a:p>
          <a:p>
            <a:pPr algn="ctr"/>
            <a:r>
              <a:rPr lang="en-US" sz="1200" dirty="0">
                <a:latin typeface="FlandersArtSans-Regular" panose="00000500000000000000" pitchFamily="2" charset="0"/>
              </a:rPr>
              <a:t>And this within a </a:t>
            </a:r>
            <a:r>
              <a:rPr lang="en-US" sz="1200" b="1" dirty="0">
                <a:latin typeface="FlandersArtSans-Regular" panose="00000500000000000000" pitchFamily="2" charset="0"/>
              </a:rPr>
              <a:t>legal set-up</a:t>
            </a:r>
            <a:r>
              <a:rPr lang="en-US" sz="1200" dirty="0">
                <a:latin typeface="FlandersArtSans-Regular" panose="00000500000000000000" pitchFamily="2" charset="0"/>
              </a:rPr>
              <a:t>.</a:t>
            </a:r>
          </a:p>
        </p:txBody>
      </p:sp>
      <p:pic>
        <p:nvPicPr>
          <p:cNvPr id="3" name="Graphic 2" descr="Handshake outline">
            <a:extLst>
              <a:ext uri="{FF2B5EF4-FFF2-40B4-BE49-F238E27FC236}">
                <a16:creationId xmlns:a16="http://schemas.microsoft.com/office/drawing/2014/main" id="{280E55F3-F942-937E-6F3D-6BD5BFED72B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84729" y="3233192"/>
            <a:ext cx="685800" cy="685800"/>
          </a:xfrm>
          <a:prstGeom prst="rect">
            <a:avLst/>
          </a:prstGeom>
        </p:spPr>
      </p:pic>
      <p:pic>
        <p:nvPicPr>
          <p:cNvPr id="7" name="Graphic 6" descr="Target Audience outline">
            <a:extLst>
              <a:ext uri="{FF2B5EF4-FFF2-40B4-BE49-F238E27FC236}">
                <a16:creationId xmlns:a16="http://schemas.microsoft.com/office/drawing/2014/main" id="{E8768E53-0E1E-62E6-7EF1-2AC8A6AC6F2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84729" y="1553220"/>
            <a:ext cx="685800" cy="685800"/>
          </a:xfrm>
          <a:prstGeom prst="rect">
            <a:avLst/>
          </a:prstGeom>
        </p:spPr>
      </p:pic>
    </p:spTree>
    <p:extLst>
      <p:ext uri="{BB962C8B-B14F-4D97-AF65-F5344CB8AC3E}">
        <p14:creationId xmlns:p14="http://schemas.microsoft.com/office/powerpoint/2010/main" val="585646900"/>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9B348A-0B3B-1618-1707-A0507D0EB337}"/>
              </a:ext>
            </a:extLst>
          </p:cNvPr>
          <p:cNvSpPr>
            <a:spLocks noGrp="1"/>
          </p:cNvSpPr>
          <p:nvPr>
            <p:ph type="title"/>
          </p:nvPr>
        </p:nvSpPr>
        <p:spPr/>
        <p:txBody>
          <a:bodyPr/>
          <a:lstStyle/>
          <a:p>
            <a:r>
              <a:rPr lang="nl-BE" dirty="0">
                <a:latin typeface="FlandersArtSans-Regular" panose="00000500000000000000" pitchFamily="2" charset="0"/>
              </a:rPr>
              <a:t>Set-up of </a:t>
            </a:r>
            <a:r>
              <a:rPr lang="nl-BE" dirty="0" err="1">
                <a:latin typeface="FlandersArtSans-Regular" panose="00000500000000000000" pitchFamily="2" charset="0"/>
              </a:rPr>
              <a:t>the</a:t>
            </a:r>
            <a:r>
              <a:rPr lang="nl-BE" dirty="0">
                <a:latin typeface="FlandersArtSans-Regular" panose="00000500000000000000" pitchFamily="2" charset="0"/>
              </a:rPr>
              <a:t> IMKL cooperation agreement</a:t>
            </a:r>
          </a:p>
        </p:txBody>
      </p:sp>
      <p:sp>
        <p:nvSpPr>
          <p:cNvPr id="3" name="TextBox 2">
            <a:extLst>
              <a:ext uri="{FF2B5EF4-FFF2-40B4-BE49-F238E27FC236}">
                <a16:creationId xmlns:a16="http://schemas.microsoft.com/office/drawing/2014/main" id="{79621123-B066-1148-1BFE-611336C8C52D}"/>
              </a:ext>
            </a:extLst>
          </p:cNvPr>
          <p:cNvSpPr txBox="1"/>
          <p:nvPr/>
        </p:nvSpPr>
        <p:spPr>
          <a:xfrm>
            <a:off x="6346978" y="2833695"/>
            <a:ext cx="1746263" cy="415498"/>
          </a:xfrm>
          <a:prstGeom prst="rect">
            <a:avLst/>
          </a:prstGeom>
          <a:noFill/>
        </p:spPr>
        <p:txBody>
          <a:bodyPr wrap="square" rtlCol="0">
            <a:spAutoFit/>
          </a:bodyPr>
          <a:lstStyle/>
          <a:p>
            <a:pPr algn="ctr"/>
            <a:r>
              <a:rPr lang="nl-BE" sz="1050" dirty="0">
                <a:latin typeface="FlandersArtSans-Regular" panose="00000500000000000000" pitchFamily="2" charset="0"/>
              </a:rPr>
              <a:t>Legal </a:t>
            </a:r>
          </a:p>
          <a:p>
            <a:pPr algn="ctr"/>
            <a:r>
              <a:rPr lang="nl-BE" sz="1050" dirty="0">
                <a:latin typeface="FlandersArtSans-Regular" panose="00000500000000000000" pitchFamily="2" charset="0"/>
              </a:rPr>
              <a:t>set-up</a:t>
            </a:r>
          </a:p>
        </p:txBody>
      </p:sp>
      <p:pic>
        <p:nvPicPr>
          <p:cNvPr id="5" name="Graphic 4" descr="Scales of justice with solid fill">
            <a:extLst>
              <a:ext uri="{FF2B5EF4-FFF2-40B4-BE49-F238E27FC236}">
                <a16:creationId xmlns:a16="http://schemas.microsoft.com/office/drawing/2014/main" id="{C5B701DD-0E68-C36B-37C0-DAA67E50F00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769913" y="1867763"/>
            <a:ext cx="900394" cy="900394"/>
          </a:xfrm>
          <a:prstGeom prst="rect">
            <a:avLst/>
          </a:prstGeom>
        </p:spPr>
      </p:pic>
      <p:pic>
        <p:nvPicPr>
          <p:cNvPr id="7" name="Graphic 6" descr="Register with solid fill">
            <a:extLst>
              <a:ext uri="{FF2B5EF4-FFF2-40B4-BE49-F238E27FC236}">
                <a16:creationId xmlns:a16="http://schemas.microsoft.com/office/drawing/2014/main" id="{1A394A93-F360-D2FF-5A78-F82994C70DA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048217" y="1867763"/>
            <a:ext cx="900394" cy="900394"/>
          </a:xfrm>
          <a:prstGeom prst="rect">
            <a:avLst/>
          </a:prstGeom>
        </p:spPr>
      </p:pic>
      <p:pic>
        <p:nvPicPr>
          <p:cNvPr id="9" name="Graphic 8" descr="Users with solid fill">
            <a:extLst>
              <a:ext uri="{FF2B5EF4-FFF2-40B4-BE49-F238E27FC236}">
                <a16:creationId xmlns:a16="http://schemas.microsoft.com/office/drawing/2014/main" id="{0014E7EE-12F2-7A72-A81A-51DAAF43944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326522" y="1867763"/>
            <a:ext cx="900394" cy="900394"/>
          </a:xfrm>
          <a:prstGeom prst="rect">
            <a:avLst/>
          </a:prstGeom>
        </p:spPr>
      </p:pic>
      <p:sp>
        <p:nvSpPr>
          <p:cNvPr id="10" name="TextBox 9">
            <a:extLst>
              <a:ext uri="{FF2B5EF4-FFF2-40B4-BE49-F238E27FC236}">
                <a16:creationId xmlns:a16="http://schemas.microsoft.com/office/drawing/2014/main" id="{7786B39D-6E2F-9350-2915-6AA8CEF46067}"/>
              </a:ext>
            </a:extLst>
          </p:cNvPr>
          <p:cNvSpPr txBox="1"/>
          <p:nvPr/>
        </p:nvSpPr>
        <p:spPr>
          <a:xfrm>
            <a:off x="961082" y="2834738"/>
            <a:ext cx="1631272" cy="415498"/>
          </a:xfrm>
          <a:prstGeom prst="rect">
            <a:avLst/>
          </a:prstGeom>
          <a:noFill/>
        </p:spPr>
        <p:txBody>
          <a:bodyPr wrap="square" rtlCol="0">
            <a:spAutoFit/>
          </a:bodyPr>
          <a:lstStyle/>
          <a:p>
            <a:pPr algn="ctr"/>
            <a:r>
              <a:rPr lang="nl-BE" sz="1050" dirty="0">
                <a:latin typeface="FlandersArtSans-Regular" panose="00000500000000000000" pitchFamily="2" charset="0"/>
              </a:rPr>
              <a:t>Project </a:t>
            </a:r>
            <a:r>
              <a:rPr lang="nl-BE" sz="1050" dirty="0" err="1">
                <a:latin typeface="FlandersArtSans-Regular" panose="00000500000000000000" pitchFamily="2" charset="0"/>
              </a:rPr>
              <a:t>governance</a:t>
            </a:r>
            <a:endParaRPr lang="nl-BE" sz="1050" dirty="0">
              <a:latin typeface="FlandersArtSans-Regular" panose="00000500000000000000" pitchFamily="2" charset="0"/>
            </a:endParaRPr>
          </a:p>
          <a:p>
            <a:pPr algn="ctr"/>
            <a:endParaRPr lang="nl-BE" sz="1050" dirty="0"/>
          </a:p>
        </p:txBody>
      </p:sp>
      <p:sp>
        <p:nvSpPr>
          <p:cNvPr id="11" name="TextBox 10">
            <a:extLst>
              <a:ext uri="{FF2B5EF4-FFF2-40B4-BE49-F238E27FC236}">
                <a16:creationId xmlns:a16="http://schemas.microsoft.com/office/drawing/2014/main" id="{30889F1F-F37C-024D-0D84-852009FDB359}"/>
              </a:ext>
            </a:extLst>
          </p:cNvPr>
          <p:cNvSpPr txBox="1"/>
          <p:nvPr/>
        </p:nvSpPr>
        <p:spPr>
          <a:xfrm>
            <a:off x="3859221" y="2833695"/>
            <a:ext cx="1278385" cy="577081"/>
          </a:xfrm>
          <a:prstGeom prst="rect">
            <a:avLst/>
          </a:prstGeom>
          <a:noFill/>
        </p:spPr>
        <p:txBody>
          <a:bodyPr wrap="square" rtlCol="0">
            <a:spAutoFit/>
          </a:bodyPr>
          <a:lstStyle/>
          <a:p>
            <a:pPr algn="ctr"/>
            <a:r>
              <a:rPr lang="nl-BE" sz="1050" dirty="0">
                <a:latin typeface="FlandersArtSans-Regular" panose="00000500000000000000" pitchFamily="2" charset="0"/>
              </a:rPr>
              <a:t>Financial </a:t>
            </a:r>
            <a:r>
              <a:rPr lang="nl-BE" sz="1050" dirty="0" err="1">
                <a:latin typeface="FlandersArtSans-Regular" panose="00000500000000000000" pitchFamily="2" charset="0"/>
              </a:rPr>
              <a:t>agreements</a:t>
            </a:r>
            <a:endParaRPr lang="nl-BE" sz="1050" dirty="0">
              <a:latin typeface="FlandersArtSans-Regular" panose="00000500000000000000" pitchFamily="2" charset="0"/>
            </a:endParaRPr>
          </a:p>
          <a:p>
            <a:pPr algn="ctr"/>
            <a:endParaRPr lang="nl-BE" sz="1050" dirty="0"/>
          </a:p>
        </p:txBody>
      </p:sp>
      <p:pic>
        <p:nvPicPr>
          <p:cNvPr id="1026" name="Picture 2" descr="icoon 'duurzame afspraken'">
            <a:extLst>
              <a:ext uri="{FF2B5EF4-FFF2-40B4-BE49-F238E27FC236}">
                <a16:creationId xmlns:a16="http://schemas.microsoft.com/office/drawing/2014/main" id="{81034B9C-DC1C-C881-DA62-FC0D1AF3A6E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860338" y="3903463"/>
            <a:ext cx="488760" cy="70598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44BD66F-1658-2FB5-AD95-2624B5D704CD}"/>
              </a:ext>
            </a:extLst>
          </p:cNvPr>
          <p:cNvSpPr txBox="1"/>
          <p:nvPr/>
        </p:nvSpPr>
        <p:spPr>
          <a:xfrm>
            <a:off x="3295163" y="4193952"/>
            <a:ext cx="2406499" cy="415498"/>
          </a:xfrm>
          <a:prstGeom prst="rect">
            <a:avLst/>
          </a:prstGeom>
          <a:noFill/>
        </p:spPr>
        <p:txBody>
          <a:bodyPr wrap="square" rtlCol="0">
            <a:spAutoFit/>
          </a:bodyPr>
          <a:lstStyle/>
          <a:p>
            <a:pPr algn="ctr"/>
            <a:r>
              <a:rPr lang="nl-BE" sz="1050" dirty="0" err="1">
                <a:latin typeface="FlandersArtSans-Regular" panose="00000500000000000000" pitchFamily="2" charset="0"/>
              </a:rPr>
              <a:t>Validated</a:t>
            </a:r>
            <a:r>
              <a:rPr lang="nl-BE" sz="1050" dirty="0">
                <a:latin typeface="FlandersArtSans-Regular" panose="00000500000000000000" pitchFamily="2" charset="0"/>
              </a:rPr>
              <a:t> </a:t>
            </a:r>
            <a:r>
              <a:rPr lang="nl-BE" sz="1050" dirty="0" err="1">
                <a:latin typeface="FlandersArtSans-Regular" panose="00000500000000000000" pitchFamily="2" charset="0"/>
              </a:rPr>
              <a:t>within</a:t>
            </a:r>
            <a:r>
              <a:rPr lang="nl-BE" sz="1050" dirty="0">
                <a:latin typeface="FlandersArtSans-Regular" panose="00000500000000000000" pitchFamily="2" charset="0"/>
              </a:rPr>
              <a:t> ICEG </a:t>
            </a:r>
            <a:r>
              <a:rPr lang="nl-BE" sz="1050" dirty="0" err="1">
                <a:latin typeface="FlandersArtSans-Regular" panose="00000500000000000000" pitchFamily="2" charset="0"/>
              </a:rPr>
              <a:t>governance</a:t>
            </a:r>
            <a:endParaRPr lang="nl-BE" sz="1050" dirty="0">
              <a:latin typeface="FlandersArtSans-Regular" panose="00000500000000000000" pitchFamily="2" charset="0"/>
            </a:endParaRPr>
          </a:p>
          <a:p>
            <a:pPr algn="ctr"/>
            <a:endParaRPr lang="nl-BE" sz="1050" dirty="0"/>
          </a:p>
        </p:txBody>
      </p:sp>
    </p:spTree>
    <p:extLst>
      <p:ext uri="{BB962C8B-B14F-4D97-AF65-F5344CB8AC3E}">
        <p14:creationId xmlns:p14="http://schemas.microsoft.com/office/powerpoint/2010/main" val="788296027"/>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E64C8"/>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CC5FF2-0BDE-46B2-8157-D4A9F886C04F}"/>
              </a:ext>
            </a:extLst>
          </p:cNvPr>
          <p:cNvSpPr>
            <a:spLocks noGrp="1"/>
          </p:cNvSpPr>
          <p:nvPr>
            <p:ph type="title"/>
          </p:nvPr>
        </p:nvSpPr>
        <p:spPr>
          <a:xfrm>
            <a:off x="1385646" y="2031690"/>
            <a:ext cx="6172200" cy="883992"/>
          </a:xfrm>
        </p:spPr>
        <p:txBody>
          <a:bodyPr lIns="45719" tIns="45720" rIns="45719" bIns="45720" anchor="ctr">
            <a:normAutofit fontScale="90000"/>
          </a:bodyPr>
          <a:lstStyle/>
          <a:p>
            <a:r>
              <a:rPr lang="nl-BE">
                <a:solidFill>
                  <a:schemeClr val="bg1"/>
                </a:solidFill>
              </a:rPr>
              <a:t>Welcome &amp; agenda of the meeting</a:t>
            </a:r>
            <a:endParaRPr lang="nl-BE" dirty="0">
              <a:solidFill>
                <a:schemeClr val="bg1"/>
              </a:solidFill>
            </a:endParaRPr>
          </a:p>
        </p:txBody>
      </p:sp>
    </p:spTree>
    <p:extLst>
      <p:ext uri="{BB962C8B-B14F-4D97-AF65-F5344CB8AC3E}">
        <p14:creationId xmlns:p14="http://schemas.microsoft.com/office/powerpoint/2010/main" val="605771347"/>
      </p:ext>
    </p:extLst>
  </p:cSld>
  <p:clrMapOvr>
    <a:overrideClrMapping bg1="lt1" tx1="dk1" bg2="lt2" tx2="dk2" accent1="accent1" accent2="accent2" accent3="accent3" accent4="accent4" accent5="accent5" accent6="accent6" hlink="hlink" folHlink="folHlink"/>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4F5CE8-B615-875A-5E48-9EFE1B2959EB}"/>
              </a:ext>
            </a:extLst>
          </p:cNvPr>
          <p:cNvSpPr>
            <a:spLocks noGrp="1"/>
          </p:cNvSpPr>
          <p:nvPr>
            <p:ph type="title"/>
          </p:nvPr>
        </p:nvSpPr>
        <p:spPr/>
        <p:txBody>
          <a:bodyPr/>
          <a:lstStyle/>
          <a:p>
            <a:r>
              <a:rPr lang="nl-BE" dirty="0" err="1">
                <a:latin typeface="FlandersArtSans-Regular" panose="00000500000000000000" pitchFamily="2" charset="0"/>
              </a:rPr>
              <a:t>Governance</a:t>
            </a:r>
            <a:endParaRPr lang="nl-BE" dirty="0">
              <a:latin typeface="FlandersArtSans-Regular" panose="00000500000000000000" pitchFamily="2" charset="0"/>
            </a:endParaRPr>
          </a:p>
        </p:txBody>
      </p:sp>
      <p:graphicFrame>
        <p:nvGraphicFramePr>
          <p:cNvPr id="5" name="Diagram 4">
            <a:extLst>
              <a:ext uri="{FF2B5EF4-FFF2-40B4-BE49-F238E27FC236}">
                <a16:creationId xmlns:a16="http://schemas.microsoft.com/office/drawing/2014/main" id="{1E704FDA-7141-735D-B226-A936C55A19C7}"/>
              </a:ext>
            </a:extLst>
          </p:cNvPr>
          <p:cNvGraphicFramePr/>
          <p:nvPr>
            <p:extLst>
              <p:ext uri="{D42A27DB-BD31-4B8C-83A1-F6EECF244321}">
                <p14:modId xmlns:p14="http://schemas.microsoft.com/office/powerpoint/2010/main" val="1075940604"/>
              </p:ext>
            </p:extLst>
          </p:nvPr>
        </p:nvGraphicFramePr>
        <p:xfrm>
          <a:off x="1524000" y="1106500"/>
          <a:ext cx="6743928" cy="349724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Graphic 6" descr="Wrench with solid fill">
            <a:extLst>
              <a:ext uri="{FF2B5EF4-FFF2-40B4-BE49-F238E27FC236}">
                <a16:creationId xmlns:a16="http://schemas.microsoft.com/office/drawing/2014/main" id="{9A58DD7D-B7D6-8F57-C441-A71837A280DE}"/>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21101" y="3002535"/>
            <a:ext cx="436549" cy="436549"/>
          </a:xfrm>
          <a:prstGeom prst="rect">
            <a:avLst/>
          </a:prstGeom>
        </p:spPr>
      </p:pic>
      <p:pic>
        <p:nvPicPr>
          <p:cNvPr id="11" name="Graphic 10" descr="Cycle with people with solid fill">
            <a:extLst>
              <a:ext uri="{FF2B5EF4-FFF2-40B4-BE49-F238E27FC236}">
                <a16:creationId xmlns:a16="http://schemas.microsoft.com/office/drawing/2014/main" id="{F9424E4C-A391-42C5-EB34-6479815C48F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12577" y="1260662"/>
            <a:ext cx="685800" cy="685800"/>
          </a:xfrm>
          <a:prstGeom prst="rect">
            <a:avLst/>
          </a:prstGeom>
        </p:spPr>
      </p:pic>
    </p:spTree>
    <p:extLst>
      <p:ext uri="{BB962C8B-B14F-4D97-AF65-F5344CB8AC3E}">
        <p14:creationId xmlns:p14="http://schemas.microsoft.com/office/powerpoint/2010/main" val="2781540616"/>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3DE15C-D443-C161-7E0F-AC9545600FE9}"/>
              </a:ext>
            </a:extLst>
          </p:cNvPr>
          <p:cNvSpPr>
            <a:spLocks noGrp="1"/>
          </p:cNvSpPr>
          <p:nvPr>
            <p:ph type="title"/>
          </p:nvPr>
        </p:nvSpPr>
        <p:spPr/>
        <p:txBody>
          <a:bodyPr/>
          <a:lstStyle/>
          <a:p>
            <a:r>
              <a:rPr lang="nl-BE" dirty="0">
                <a:latin typeface="FlandersArtSans-Regular" panose="00000500000000000000" pitchFamily="2" charset="0"/>
              </a:rPr>
              <a:t>Timeline &amp; </a:t>
            </a:r>
            <a:r>
              <a:rPr lang="nl-BE" dirty="0" err="1">
                <a:latin typeface="FlandersArtSans-Regular" panose="00000500000000000000" pitchFamily="2" charset="0"/>
              </a:rPr>
              <a:t>ambitions</a:t>
            </a:r>
            <a:r>
              <a:rPr lang="nl-BE" dirty="0">
                <a:latin typeface="FlandersArtSans-Regular" panose="00000500000000000000" pitchFamily="2" charset="0"/>
              </a:rPr>
              <a:t> </a:t>
            </a:r>
            <a:br>
              <a:rPr lang="nl-BE" dirty="0">
                <a:latin typeface="FlandersArtSans-Regular" panose="00000500000000000000" pitchFamily="2" charset="0"/>
              </a:rPr>
            </a:br>
            <a:r>
              <a:rPr lang="nl-BE" dirty="0">
                <a:latin typeface="FlandersArtSans-Regular" panose="00000500000000000000" pitchFamily="2" charset="0"/>
              </a:rPr>
              <a:t>on </a:t>
            </a:r>
            <a:r>
              <a:rPr lang="nl-BE" dirty="0" err="1">
                <a:latin typeface="FlandersArtSans-Regular" panose="00000500000000000000" pitchFamily="2" charset="0"/>
              </a:rPr>
              <a:t>the</a:t>
            </a:r>
            <a:r>
              <a:rPr lang="nl-BE" dirty="0">
                <a:latin typeface="FlandersArtSans-Regular" panose="00000500000000000000" pitchFamily="2" charset="0"/>
              </a:rPr>
              <a:t> IMKL cooperation agreement</a:t>
            </a:r>
          </a:p>
        </p:txBody>
      </p:sp>
      <p:pic>
        <p:nvPicPr>
          <p:cNvPr id="3" name="Graphic 2" descr="Document outline">
            <a:extLst>
              <a:ext uri="{FF2B5EF4-FFF2-40B4-BE49-F238E27FC236}">
                <a16:creationId xmlns:a16="http://schemas.microsoft.com/office/drawing/2014/main" id="{B2095CD9-6DBC-4BFD-B6DD-B2FF0E55BB6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80672" y="1522397"/>
            <a:ext cx="599051" cy="599051"/>
          </a:xfrm>
          <a:prstGeom prst="rect">
            <a:avLst/>
          </a:prstGeom>
        </p:spPr>
      </p:pic>
      <p:graphicFrame>
        <p:nvGraphicFramePr>
          <p:cNvPr id="4" name="Diagram 3">
            <a:extLst>
              <a:ext uri="{FF2B5EF4-FFF2-40B4-BE49-F238E27FC236}">
                <a16:creationId xmlns:a16="http://schemas.microsoft.com/office/drawing/2014/main" id="{A894A380-DE6E-9AC0-98E7-704120EA26E9}"/>
              </a:ext>
            </a:extLst>
          </p:cNvPr>
          <p:cNvGraphicFramePr/>
          <p:nvPr>
            <p:extLst>
              <p:ext uri="{D42A27DB-BD31-4B8C-83A1-F6EECF244321}">
                <p14:modId xmlns:p14="http://schemas.microsoft.com/office/powerpoint/2010/main" val="3869983479"/>
              </p:ext>
            </p:extLst>
          </p:nvPr>
        </p:nvGraphicFramePr>
        <p:xfrm>
          <a:off x="386952" y="1377573"/>
          <a:ext cx="7164916" cy="366507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5" name="Graphic 4" descr="Handshake outline">
            <a:extLst>
              <a:ext uri="{FF2B5EF4-FFF2-40B4-BE49-F238E27FC236}">
                <a16:creationId xmlns:a16="http://schemas.microsoft.com/office/drawing/2014/main" id="{27868B95-05BB-9A4B-4922-2724BF72EE8D}"/>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680671" y="3839636"/>
            <a:ext cx="599400" cy="599400"/>
          </a:xfrm>
          <a:prstGeom prst="rect">
            <a:avLst/>
          </a:prstGeom>
        </p:spPr>
      </p:pic>
      <p:pic>
        <p:nvPicPr>
          <p:cNvPr id="6" name="Graphic 5" descr="Clipboard Mixed outline">
            <a:extLst>
              <a:ext uri="{FF2B5EF4-FFF2-40B4-BE49-F238E27FC236}">
                <a16:creationId xmlns:a16="http://schemas.microsoft.com/office/drawing/2014/main" id="{DC74397D-2FA2-9922-DC15-87D73E2F36EB}"/>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672853" y="2680842"/>
            <a:ext cx="599400" cy="599400"/>
          </a:xfrm>
          <a:prstGeom prst="rect">
            <a:avLst/>
          </a:prstGeom>
        </p:spPr>
      </p:pic>
      <p:pic>
        <p:nvPicPr>
          <p:cNvPr id="7" name="Graphic 6" descr="Users with solid fill">
            <a:extLst>
              <a:ext uri="{FF2B5EF4-FFF2-40B4-BE49-F238E27FC236}">
                <a16:creationId xmlns:a16="http://schemas.microsoft.com/office/drawing/2014/main" id="{6E92039F-B4EA-F973-6FB2-1AA498EB2D87}"/>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8305566" y="2952918"/>
            <a:ext cx="327325" cy="327325"/>
          </a:xfrm>
          <a:prstGeom prst="rect">
            <a:avLst/>
          </a:prstGeom>
        </p:spPr>
      </p:pic>
      <p:sp>
        <p:nvSpPr>
          <p:cNvPr id="8" name="TextBox 7">
            <a:extLst>
              <a:ext uri="{FF2B5EF4-FFF2-40B4-BE49-F238E27FC236}">
                <a16:creationId xmlns:a16="http://schemas.microsoft.com/office/drawing/2014/main" id="{43AA5040-C201-EE5B-2699-DD85B4DF24B5}"/>
              </a:ext>
            </a:extLst>
          </p:cNvPr>
          <p:cNvSpPr txBox="1"/>
          <p:nvPr/>
        </p:nvSpPr>
        <p:spPr>
          <a:xfrm>
            <a:off x="8085763" y="2726628"/>
            <a:ext cx="1094255" cy="25391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algn="ctr" defTabSz="685800" latinLnBrk="1" hangingPunct="0">
              <a:buClrTx/>
            </a:pPr>
            <a:r>
              <a:rPr lang="nl-BE" sz="600" dirty="0">
                <a:latin typeface="FlandersArtSans-Regular"/>
                <a:ea typeface="FlandersArtSans-Regular"/>
                <a:cs typeface="FlandersArtSans-Regular"/>
                <a:sym typeface="FlandersArtSans-Regular"/>
              </a:rPr>
              <a:t>1st meeting: 16/1/2024</a:t>
            </a:r>
          </a:p>
          <a:p>
            <a:pPr algn="ctr" defTabSz="685800" latinLnBrk="1" hangingPunct="0">
              <a:buClrTx/>
            </a:pPr>
            <a:r>
              <a:rPr lang="nl-BE" sz="600" dirty="0">
                <a:latin typeface="FlandersArtSans-Regular"/>
                <a:ea typeface="FlandersArtSans-Regular"/>
                <a:cs typeface="FlandersArtSans-Regular"/>
                <a:sym typeface="FlandersArtSans-Regular"/>
              </a:rPr>
              <a:t>2nd meeting: 20/2/2024</a:t>
            </a:r>
          </a:p>
        </p:txBody>
      </p:sp>
    </p:spTree>
    <p:extLst>
      <p:ext uri="{BB962C8B-B14F-4D97-AF65-F5344CB8AC3E}">
        <p14:creationId xmlns:p14="http://schemas.microsoft.com/office/powerpoint/2010/main" val="2473964628"/>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C8CD85-BDF6-07E0-CCF9-8C6747AB3FE7}"/>
              </a:ext>
            </a:extLst>
          </p:cNvPr>
          <p:cNvSpPr>
            <a:spLocks noGrp="1"/>
          </p:cNvSpPr>
          <p:nvPr>
            <p:ph type="title"/>
          </p:nvPr>
        </p:nvSpPr>
        <p:spPr/>
        <p:txBody>
          <a:bodyPr/>
          <a:lstStyle/>
          <a:p>
            <a:r>
              <a:rPr lang="en-US" dirty="0">
                <a:latin typeface="FlandersArtSans-Regular" panose="00000500000000000000" pitchFamily="2" charset="0"/>
              </a:rPr>
              <a:t>Questions for the ICEG review committee</a:t>
            </a:r>
            <a:endParaRPr lang="nl-BE" dirty="0">
              <a:latin typeface="FlandersArtSans-Regular" panose="00000500000000000000" pitchFamily="2" charset="0"/>
            </a:endParaRPr>
          </a:p>
        </p:txBody>
      </p:sp>
      <p:sp>
        <p:nvSpPr>
          <p:cNvPr id="4" name="Text Placeholder 3">
            <a:extLst>
              <a:ext uri="{FF2B5EF4-FFF2-40B4-BE49-F238E27FC236}">
                <a16:creationId xmlns:a16="http://schemas.microsoft.com/office/drawing/2014/main" id="{359CA367-43AF-2ED8-F679-0C5AEE5323C5}"/>
              </a:ext>
            </a:extLst>
          </p:cNvPr>
          <p:cNvSpPr>
            <a:spLocks noGrp="1"/>
          </p:cNvSpPr>
          <p:nvPr>
            <p:ph type="body" idx="1"/>
          </p:nvPr>
        </p:nvSpPr>
        <p:spPr/>
        <p:txBody>
          <a:bodyPr>
            <a:normAutofit fontScale="92500" lnSpcReduction="20000"/>
          </a:bodyPr>
          <a:lstStyle/>
          <a:p>
            <a:pPr marL="214313" indent="-214313">
              <a:buFont typeface="Byrd" panose="020B0604020202020204" charset="0"/>
              <a:buChar char="?"/>
            </a:pPr>
            <a:r>
              <a:rPr lang="en-US" sz="2100" dirty="0"/>
              <a:t>Does </a:t>
            </a:r>
            <a:r>
              <a:rPr lang="en-US" sz="2100" b="1" dirty="0"/>
              <a:t>choice of KLIM for IMKL </a:t>
            </a:r>
            <a:r>
              <a:rPr lang="en-US" sz="2100" dirty="0"/>
              <a:t>overrule legal statement </a:t>
            </a:r>
            <a:r>
              <a:rPr lang="en-US" sz="2100"/>
              <a:t>where </a:t>
            </a:r>
            <a:r>
              <a:rPr lang="en-US" sz="2100" dirty="0"/>
              <a:t>no defined </a:t>
            </a:r>
            <a:r>
              <a:rPr lang="en-US" sz="2100" dirty="0" err="1"/>
              <a:t>datamodel</a:t>
            </a:r>
            <a:r>
              <a:rPr lang="en-US" sz="2100" dirty="0"/>
              <a:t>? </a:t>
            </a:r>
            <a:r>
              <a:rPr lang="en-US" sz="2100" b="1" dirty="0"/>
              <a:t>How are end-users obliged to use IMKL </a:t>
            </a:r>
            <a:r>
              <a:rPr lang="en-US" sz="2100" dirty="0"/>
              <a:t>if no legal statement (yet)?</a:t>
            </a:r>
          </a:p>
          <a:p>
            <a:pPr marL="214313" indent="-214313">
              <a:buFont typeface="Byrd" panose="020B0604020202020204" charset="0"/>
              <a:buChar char="?"/>
            </a:pPr>
            <a:endParaRPr lang="en-US" sz="2100" dirty="0"/>
          </a:p>
          <a:p>
            <a:pPr marL="214313" indent="-214313">
              <a:buFont typeface="Byrd" panose="020B0604020202020204" charset="0"/>
              <a:buChar char="?"/>
            </a:pPr>
            <a:r>
              <a:rPr lang="en-US" sz="2100" dirty="0"/>
              <a:t>What if one region/party is </a:t>
            </a:r>
            <a:r>
              <a:rPr lang="en-US" sz="2100" dirty="0" err="1"/>
              <a:t>hicking</a:t>
            </a:r>
            <a:r>
              <a:rPr lang="en-US" sz="2100" dirty="0"/>
              <a:t> behind in legal obligation for platform and data model?</a:t>
            </a:r>
          </a:p>
          <a:p>
            <a:pPr marL="214313" indent="-214313">
              <a:buFont typeface="Byrd" panose="020B0604020202020204" charset="0"/>
              <a:buChar char="?"/>
            </a:pPr>
            <a:endParaRPr lang="en-US" sz="2100" dirty="0"/>
          </a:p>
          <a:p>
            <a:pPr marL="214313" indent="-214313">
              <a:buFont typeface="Byrd" panose="020B0604020202020204" charset="0"/>
              <a:buChar char="?"/>
            </a:pPr>
            <a:r>
              <a:rPr lang="en-US" sz="2100" dirty="0"/>
              <a:t>Which are the </a:t>
            </a:r>
            <a:r>
              <a:rPr lang="en-US" sz="2100" b="1" dirty="0"/>
              <a:t>relevant parties </a:t>
            </a:r>
            <a:r>
              <a:rPr lang="en-US" sz="2100" dirty="0"/>
              <a:t>for this contract? Governments who are responsible for legislation and/or those responsible for digitalization? Who are the correct contact persons?</a:t>
            </a:r>
          </a:p>
          <a:p>
            <a:pPr marL="0" indent="0">
              <a:buNone/>
            </a:pPr>
            <a:endParaRPr lang="en-US" sz="2100" dirty="0"/>
          </a:p>
          <a:p>
            <a:pPr marL="214313" indent="-214313">
              <a:buFont typeface="Byrd" panose="020B0604020202020204" charset="0"/>
              <a:buChar char="?"/>
            </a:pPr>
            <a:r>
              <a:rPr lang="en-US" sz="2100" dirty="0"/>
              <a:t>Involvement German speaking community (culture versus authority)?</a:t>
            </a:r>
          </a:p>
          <a:p>
            <a:pPr marL="214313" indent="-214313">
              <a:buFont typeface="Byrd" panose="020B0604020202020204" charset="0"/>
              <a:buChar char="?"/>
            </a:pPr>
            <a:endParaRPr lang="en-US" sz="2100" dirty="0"/>
          </a:p>
          <a:p>
            <a:pPr marL="214313" indent="-214313">
              <a:buFont typeface="Byrd" panose="020B0604020202020204" charset="0"/>
              <a:buChar char="?"/>
            </a:pPr>
            <a:r>
              <a:rPr lang="en-US" sz="2100" dirty="0"/>
              <a:t>Effect of concerned parties on distribution key?</a:t>
            </a:r>
          </a:p>
          <a:p>
            <a:pPr marL="0" indent="0">
              <a:buNone/>
            </a:pPr>
            <a:endParaRPr lang="nl-BE" dirty="0"/>
          </a:p>
        </p:txBody>
      </p:sp>
    </p:spTree>
    <p:extLst>
      <p:ext uri="{BB962C8B-B14F-4D97-AF65-F5344CB8AC3E}">
        <p14:creationId xmlns:p14="http://schemas.microsoft.com/office/powerpoint/2010/main" val="607058280"/>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86EB9D3-E569-6E18-E8F6-4D393F744A21}"/>
              </a:ext>
            </a:extLst>
          </p:cNvPr>
          <p:cNvSpPr txBox="1"/>
          <p:nvPr/>
        </p:nvSpPr>
        <p:spPr>
          <a:xfrm>
            <a:off x="6964836" y="1383678"/>
            <a:ext cx="2091297" cy="415498"/>
          </a:xfrm>
          <a:prstGeom prst="rect">
            <a:avLst/>
          </a:prstGeom>
          <a:noFill/>
        </p:spPr>
        <p:txBody>
          <a:bodyPr wrap="square" rtlCol="0">
            <a:spAutoFit/>
          </a:bodyPr>
          <a:lstStyle/>
          <a:p>
            <a:r>
              <a:rPr lang="nl-BE" sz="1050" dirty="0">
                <a:latin typeface="FlandersArtSans-Regular" panose="00000500000000000000" pitchFamily="2" charset="0"/>
              </a:rPr>
              <a:t>First </a:t>
            </a:r>
            <a:r>
              <a:rPr lang="nl-BE" sz="1050" dirty="0" err="1">
                <a:latin typeface="FlandersArtSans-Regular" panose="00000500000000000000" pitchFamily="2" charset="0"/>
              </a:rPr>
              <a:t>idea</a:t>
            </a:r>
            <a:r>
              <a:rPr lang="nl-BE" sz="1050" dirty="0">
                <a:latin typeface="FlandersArtSans-Regular" panose="00000500000000000000" pitchFamily="2" charset="0"/>
              </a:rPr>
              <a:t>/</a:t>
            </a:r>
            <a:r>
              <a:rPr lang="nl-BE" sz="1050" dirty="0" err="1">
                <a:latin typeface="FlandersArtSans-Regular" panose="00000500000000000000" pitchFamily="2" charset="0"/>
              </a:rPr>
              <a:t>inventory</a:t>
            </a:r>
            <a:r>
              <a:rPr lang="nl-BE" sz="1050" dirty="0">
                <a:latin typeface="FlandersArtSans-Regular" panose="00000500000000000000" pitchFamily="2" charset="0"/>
              </a:rPr>
              <a:t> of </a:t>
            </a:r>
            <a:r>
              <a:rPr lang="nl-BE" sz="1050" dirty="0" err="1">
                <a:latin typeface="FlandersArtSans-Regular" panose="00000500000000000000" pitchFamily="2" charset="0"/>
              </a:rPr>
              <a:t>involved</a:t>
            </a:r>
            <a:r>
              <a:rPr lang="nl-BE" sz="1050" dirty="0">
                <a:latin typeface="FlandersArtSans-Regular" panose="00000500000000000000" pitchFamily="2" charset="0"/>
              </a:rPr>
              <a:t> </a:t>
            </a:r>
            <a:r>
              <a:rPr lang="nl-BE" sz="1050" dirty="0" err="1">
                <a:latin typeface="FlandersArtSans-Regular" panose="00000500000000000000" pitchFamily="2" charset="0"/>
              </a:rPr>
              <a:t>parties</a:t>
            </a:r>
            <a:r>
              <a:rPr lang="nl-BE" sz="1050" dirty="0">
                <a:latin typeface="FlandersArtSans-Regular" panose="00000500000000000000" pitchFamily="2" charset="0"/>
              </a:rPr>
              <a:t> </a:t>
            </a:r>
            <a:r>
              <a:rPr lang="nl-BE" sz="1050" dirty="0">
                <a:latin typeface="FlandersArtSans-Regular" panose="00000500000000000000" pitchFamily="2" charset="0"/>
                <a:sym typeface="Wingdings" panose="05000000000000000000" pitchFamily="2" charset="2"/>
              </a:rPr>
              <a:t> </a:t>
            </a:r>
            <a:r>
              <a:rPr lang="nl-BE" sz="1050" dirty="0" err="1">
                <a:latin typeface="FlandersArtSans-Regular" panose="00000500000000000000" pitchFamily="2" charset="0"/>
                <a:sym typeface="Wingdings" panose="05000000000000000000" pitchFamily="2" charset="2"/>
              </a:rPr>
              <a:t>to</a:t>
            </a:r>
            <a:r>
              <a:rPr lang="nl-BE" sz="1050" dirty="0">
                <a:latin typeface="FlandersArtSans-Regular" panose="00000500000000000000" pitchFamily="2" charset="0"/>
                <a:sym typeface="Wingdings" panose="05000000000000000000" pitchFamily="2" charset="2"/>
              </a:rPr>
              <a:t> </a:t>
            </a:r>
            <a:r>
              <a:rPr lang="nl-BE" sz="1050" dirty="0" err="1">
                <a:latin typeface="FlandersArtSans-Regular" panose="00000500000000000000" pitchFamily="2" charset="0"/>
                <a:sym typeface="Wingdings" panose="05000000000000000000" pitchFamily="2" charset="2"/>
              </a:rPr>
              <a:t>be</a:t>
            </a:r>
            <a:r>
              <a:rPr lang="nl-BE" sz="1050" dirty="0">
                <a:latin typeface="FlandersArtSans-Regular" panose="00000500000000000000" pitchFamily="2" charset="0"/>
                <a:sym typeface="Wingdings" panose="05000000000000000000" pitchFamily="2" charset="2"/>
              </a:rPr>
              <a:t> </a:t>
            </a:r>
            <a:r>
              <a:rPr lang="nl-BE" sz="1050" dirty="0" err="1">
                <a:latin typeface="FlandersArtSans-Regular" panose="00000500000000000000" pitchFamily="2" charset="0"/>
                <a:sym typeface="Wingdings" panose="05000000000000000000" pitchFamily="2" charset="2"/>
              </a:rPr>
              <a:t>confirmed</a:t>
            </a:r>
            <a:r>
              <a:rPr lang="nl-BE" sz="1050" dirty="0">
                <a:latin typeface="FlandersArtSans-Regular" panose="00000500000000000000" pitchFamily="2" charset="0"/>
              </a:rPr>
              <a:t>??</a:t>
            </a:r>
          </a:p>
        </p:txBody>
      </p:sp>
      <p:sp>
        <p:nvSpPr>
          <p:cNvPr id="2" name="Oval 1">
            <a:extLst>
              <a:ext uri="{FF2B5EF4-FFF2-40B4-BE49-F238E27FC236}">
                <a16:creationId xmlns:a16="http://schemas.microsoft.com/office/drawing/2014/main" id="{3409B517-BC22-AAEA-814D-96C691789060}"/>
              </a:ext>
            </a:extLst>
          </p:cNvPr>
          <p:cNvSpPr/>
          <p:nvPr/>
        </p:nvSpPr>
        <p:spPr>
          <a:xfrm>
            <a:off x="6964836" y="586508"/>
            <a:ext cx="1851102" cy="68022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1050" dirty="0">
                <a:latin typeface="FlandersArtSans-Regular" panose="00000500000000000000" pitchFamily="2" charset="0"/>
              </a:rPr>
              <a:t>PROPOSITION</a:t>
            </a:r>
          </a:p>
        </p:txBody>
      </p:sp>
      <p:pic>
        <p:nvPicPr>
          <p:cNvPr id="4" name="Picture 3">
            <a:extLst>
              <a:ext uri="{FF2B5EF4-FFF2-40B4-BE49-F238E27FC236}">
                <a16:creationId xmlns:a16="http://schemas.microsoft.com/office/drawing/2014/main" id="{3074AEA7-75B3-7356-B833-86F652090A1C}"/>
              </a:ext>
            </a:extLst>
          </p:cNvPr>
          <p:cNvPicPr>
            <a:picLocks noChangeAspect="1"/>
          </p:cNvPicPr>
          <p:nvPr/>
        </p:nvPicPr>
        <p:blipFill>
          <a:blip r:embed="rId3"/>
          <a:stretch>
            <a:fillRect/>
          </a:stretch>
        </p:blipFill>
        <p:spPr>
          <a:xfrm>
            <a:off x="158261" y="0"/>
            <a:ext cx="6429375" cy="5143500"/>
          </a:xfrm>
          <a:prstGeom prst="rect">
            <a:avLst/>
          </a:prstGeom>
        </p:spPr>
      </p:pic>
    </p:spTree>
    <p:extLst>
      <p:ext uri="{BB962C8B-B14F-4D97-AF65-F5344CB8AC3E}">
        <p14:creationId xmlns:p14="http://schemas.microsoft.com/office/powerpoint/2010/main" val="77226735"/>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C5B8BD-2020-E295-C816-7A7E9CD2F7DD}"/>
              </a:ext>
            </a:extLst>
          </p:cNvPr>
          <p:cNvSpPr>
            <a:spLocks noGrp="1"/>
          </p:cNvSpPr>
          <p:nvPr>
            <p:ph type="title"/>
          </p:nvPr>
        </p:nvSpPr>
        <p:spPr/>
        <p:txBody>
          <a:bodyPr/>
          <a:lstStyle/>
          <a:p>
            <a:r>
              <a:rPr lang="nl-BE" dirty="0">
                <a:latin typeface="FlandersArtSans-Regular" panose="00000500000000000000" pitchFamily="2" charset="0"/>
              </a:rPr>
              <a:t>Project </a:t>
            </a:r>
            <a:r>
              <a:rPr lang="nl-BE" dirty="0" err="1">
                <a:latin typeface="FlandersArtSans-Regular" panose="00000500000000000000" pitchFamily="2" charset="0"/>
              </a:rPr>
              <a:t>Governance</a:t>
            </a:r>
            <a:endParaRPr lang="nl-BE" dirty="0">
              <a:latin typeface="FlandersArtSans-Regular" panose="00000500000000000000" pitchFamily="2" charset="0"/>
            </a:endParaRPr>
          </a:p>
        </p:txBody>
      </p:sp>
      <p:pic>
        <p:nvPicPr>
          <p:cNvPr id="19" name="Graphic 18" descr="Users with solid fill">
            <a:extLst>
              <a:ext uri="{FF2B5EF4-FFF2-40B4-BE49-F238E27FC236}">
                <a16:creationId xmlns:a16="http://schemas.microsoft.com/office/drawing/2014/main" id="{CD1C1056-33ED-315B-18B9-B215D10913A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350978" y="74423"/>
            <a:ext cx="621000" cy="621000"/>
          </a:xfrm>
          <a:prstGeom prst="rect">
            <a:avLst/>
          </a:prstGeom>
        </p:spPr>
      </p:pic>
      <p:cxnSp>
        <p:nvCxnSpPr>
          <p:cNvPr id="28" name="Rechte verbindingslijn met pijl 50">
            <a:extLst>
              <a:ext uri="{FF2B5EF4-FFF2-40B4-BE49-F238E27FC236}">
                <a16:creationId xmlns:a16="http://schemas.microsoft.com/office/drawing/2014/main" id="{2FFEEECE-D028-6F2E-C402-670A5D6ABF3E}"/>
              </a:ext>
            </a:extLst>
          </p:cNvPr>
          <p:cNvCxnSpPr>
            <a:cxnSpLocks/>
          </p:cNvCxnSpPr>
          <p:nvPr/>
        </p:nvCxnSpPr>
        <p:spPr>
          <a:xfrm>
            <a:off x="4667316" y="1965069"/>
            <a:ext cx="0" cy="1779122"/>
          </a:xfrm>
          <a:prstGeom prst="straightConnector1">
            <a:avLst/>
          </a:prstGeom>
          <a:ln w="41275" cap="rnd">
            <a:solidFill>
              <a:srgbClr val="FF9966"/>
            </a:solidFill>
            <a:round/>
            <a:tailEnd type="triangle"/>
          </a:ln>
        </p:spPr>
        <p:style>
          <a:lnRef idx="1">
            <a:schemeClr val="accent1"/>
          </a:lnRef>
          <a:fillRef idx="0">
            <a:schemeClr val="accent1"/>
          </a:fillRef>
          <a:effectRef idx="0">
            <a:schemeClr val="accent1"/>
          </a:effectRef>
          <a:fontRef idx="minor">
            <a:schemeClr val="tx1"/>
          </a:fontRef>
        </p:style>
      </p:cxnSp>
      <p:cxnSp>
        <p:nvCxnSpPr>
          <p:cNvPr id="29" name="Rechte verbindingslijn 9">
            <a:extLst>
              <a:ext uri="{FF2B5EF4-FFF2-40B4-BE49-F238E27FC236}">
                <a16:creationId xmlns:a16="http://schemas.microsoft.com/office/drawing/2014/main" id="{2C65A23B-1CAA-C8C2-D6F2-8377C748C016}"/>
              </a:ext>
            </a:extLst>
          </p:cNvPr>
          <p:cNvCxnSpPr>
            <a:cxnSpLocks/>
          </p:cNvCxnSpPr>
          <p:nvPr/>
        </p:nvCxnSpPr>
        <p:spPr>
          <a:xfrm>
            <a:off x="1958340" y="2843662"/>
            <a:ext cx="5059680" cy="23525"/>
          </a:xfrm>
          <a:prstGeom prst="line">
            <a:avLst/>
          </a:prstGeom>
          <a:ln w="41275" cap="rnd">
            <a:solidFill>
              <a:srgbClr val="FF9966"/>
            </a:solidFill>
            <a:prstDash val="sysDash"/>
            <a:round/>
          </a:ln>
        </p:spPr>
        <p:style>
          <a:lnRef idx="1">
            <a:schemeClr val="accent1"/>
          </a:lnRef>
          <a:fillRef idx="0">
            <a:schemeClr val="accent1"/>
          </a:fillRef>
          <a:effectRef idx="0">
            <a:schemeClr val="accent1"/>
          </a:effectRef>
          <a:fontRef idx="minor">
            <a:schemeClr val="tx1"/>
          </a:fontRef>
        </p:style>
      </p:cxnSp>
      <p:sp>
        <p:nvSpPr>
          <p:cNvPr id="30" name="Tekstvak 10">
            <a:extLst>
              <a:ext uri="{FF2B5EF4-FFF2-40B4-BE49-F238E27FC236}">
                <a16:creationId xmlns:a16="http://schemas.microsoft.com/office/drawing/2014/main" id="{CF245F13-D06B-7798-2238-BDBD3D402565}"/>
              </a:ext>
            </a:extLst>
          </p:cNvPr>
          <p:cNvSpPr txBox="1"/>
          <p:nvPr/>
        </p:nvSpPr>
        <p:spPr>
          <a:xfrm>
            <a:off x="6818633" y="2359268"/>
            <a:ext cx="1221884" cy="276999"/>
          </a:xfrm>
          <a:prstGeom prst="rect">
            <a:avLst/>
          </a:prstGeom>
          <a:noFill/>
        </p:spPr>
        <p:txBody>
          <a:bodyPr wrap="square" rtlCol="0">
            <a:spAutoFit/>
          </a:bodyPr>
          <a:lstStyle/>
          <a:p>
            <a:pPr algn="ctr"/>
            <a:r>
              <a:rPr lang="nl-BE" sz="1200" b="1" dirty="0">
                <a:solidFill>
                  <a:srgbClr val="002060"/>
                </a:solidFill>
                <a:latin typeface="FlandersArtSans-Regular" panose="00000500000000000000" pitchFamily="2" charset="0"/>
              </a:rPr>
              <a:t>DEMAND</a:t>
            </a:r>
          </a:p>
        </p:txBody>
      </p:sp>
      <p:sp>
        <p:nvSpPr>
          <p:cNvPr id="31" name="Tekstvak 11">
            <a:extLst>
              <a:ext uri="{FF2B5EF4-FFF2-40B4-BE49-F238E27FC236}">
                <a16:creationId xmlns:a16="http://schemas.microsoft.com/office/drawing/2014/main" id="{395EC222-4E9E-F0F8-9E1F-CBEB658B8755}"/>
              </a:ext>
            </a:extLst>
          </p:cNvPr>
          <p:cNvSpPr txBox="1"/>
          <p:nvPr/>
        </p:nvSpPr>
        <p:spPr>
          <a:xfrm>
            <a:off x="6818633" y="3097667"/>
            <a:ext cx="1221884" cy="276999"/>
          </a:xfrm>
          <a:prstGeom prst="rect">
            <a:avLst/>
          </a:prstGeom>
          <a:noFill/>
        </p:spPr>
        <p:txBody>
          <a:bodyPr wrap="square" rtlCol="0">
            <a:spAutoFit/>
          </a:bodyPr>
          <a:lstStyle/>
          <a:p>
            <a:pPr algn="ctr"/>
            <a:r>
              <a:rPr lang="nl-BE" sz="1200" b="1" dirty="0">
                <a:solidFill>
                  <a:srgbClr val="002060"/>
                </a:solidFill>
                <a:latin typeface="FlandersArtSans-Regular" panose="00000500000000000000" pitchFamily="2" charset="0"/>
              </a:rPr>
              <a:t>SUPPLY</a:t>
            </a:r>
          </a:p>
        </p:txBody>
      </p:sp>
      <p:sp>
        <p:nvSpPr>
          <p:cNvPr id="32" name="Ovaal 13">
            <a:extLst>
              <a:ext uri="{FF2B5EF4-FFF2-40B4-BE49-F238E27FC236}">
                <a16:creationId xmlns:a16="http://schemas.microsoft.com/office/drawing/2014/main" id="{70927290-BA61-DBF4-C9FE-38BB58DC5EC1}"/>
              </a:ext>
            </a:extLst>
          </p:cNvPr>
          <p:cNvSpPr/>
          <p:nvPr/>
        </p:nvSpPr>
        <p:spPr>
          <a:xfrm>
            <a:off x="3210468" y="2404169"/>
            <a:ext cx="2555422" cy="906233"/>
          </a:xfrm>
          <a:prstGeom prst="ellipse">
            <a:avLst/>
          </a:prstGeom>
          <a:solidFill>
            <a:srgbClr val="FF9966"/>
          </a:solidFill>
          <a:ln>
            <a:solidFill>
              <a:srgbClr val="FF9966"/>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nl-BE" sz="1200" b="1" dirty="0">
                <a:solidFill>
                  <a:srgbClr val="002060"/>
                </a:solidFill>
                <a:latin typeface="FlandersArtSans-Regular" panose="00000500000000000000" pitchFamily="2" charset="0"/>
              </a:rPr>
              <a:t>ICEG Steering </a:t>
            </a:r>
            <a:r>
              <a:rPr lang="nl-BE" sz="1200" b="1" dirty="0" err="1">
                <a:solidFill>
                  <a:srgbClr val="002060"/>
                </a:solidFill>
                <a:latin typeface="FlandersArtSans-Regular" panose="00000500000000000000" pitchFamily="2" charset="0"/>
              </a:rPr>
              <a:t>committee</a:t>
            </a:r>
            <a:r>
              <a:rPr lang="nl-BE" sz="1200" b="1" dirty="0">
                <a:solidFill>
                  <a:srgbClr val="002060"/>
                </a:solidFill>
                <a:latin typeface="FlandersArtSans-Regular" panose="00000500000000000000" pitchFamily="2" charset="0"/>
              </a:rPr>
              <a:t> IMKL</a:t>
            </a:r>
            <a:endParaRPr lang="nl-BE" sz="1200" b="1" dirty="0">
              <a:solidFill>
                <a:srgbClr val="002060"/>
              </a:solidFill>
              <a:latin typeface="FlandersArtSans-Regular" panose="00000500000000000000" pitchFamily="2" charset="0"/>
              <a:cs typeface="Calibri Light"/>
            </a:endParaRPr>
          </a:p>
        </p:txBody>
      </p:sp>
      <p:sp>
        <p:nvSpPr>
          <p:cNvPr id="33" name="Rechthoek: afgeronde hoeken 17">
            <a:extLst>
              <a:ext uri="{FF2B5EF4-FFF2-40B4-BE49-F238E27FC236}">
                <a16:creationId xmlns:a16="http://schemas.microsoft.com/office/drawing/2014/main" id="{E66C9F95-B6D2-A7C2-86D5-4AF68F44208D}"/>
              </a:ext>
            </a:extLst>
          </p:cNvPr>
          <p:cNvSpPr/>
          <p:nvPr/>
        </p:nvSpPr>
        <p:spPr>
          <a:xfrm>
            <a:off x="2876381" y="3744190"/>
            <a:ext cx="3223598" cy="667259"/>
          </a:xfrm>
          <a:prstGeom prst="roundRect">
            <a:avLst/>
          </a:prstGeom>
          <a:solidFill>
            <a:srgbClr val="FF9966"/>
          </a:solidFill>
          <a:ln>
            <a:solidFill>
              <a:srgbClr val="FF9966"/>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nl-BE" sz="1200" b="1" dirty="0">
                <a:solidFill>
                  <a:srgbClr val="002060"/>
                </a:solidFill>
                <a:latin typeface="FlandersArtSans-Regular" panose="00000500000000000000" pitchFamily="2" charset="0"/>
              </a:rPr>
              <a:t>Project team</a:t>
            </a:r>
          </a:p>
          <a:p>
            <a:pPr algn="ctr"/>
            <a:r>
              <a:rPr lang="nl-BE" sz="1050" dirty="0">
                <a:solidFill>
                  <a:srgbClr val="002060"/>
                </a:solidFill>
                <a:latin typeface="FlandersArtSans-Regular" panose="00000500000000000000" pitchFamily="2" charset="0"/>
              </a:rPr>
              <a:t>OSLO-team </a:t>
            </a:r>
          </a:p>
          <a:p>
            <a:pPr algn="ctr"/>
            <a:r>
              <a:rPr lang="nl-BE" sz="675" dirty="0">
                <a:solidFill>
                  <a:srgbClr val="002060"/>
                </a:solidFill>
                <a:latin typeface="FlandersArtSans-Regular" panose="00000500000000000000" pitchFamily="2" charset="0"/>
              </a:rPr>
              <a:t>in </a:t>
            </a:r>
            <a:r>
              <a:rPr lang="nl-BE" sz="675" dirty="0" err="1">
                <a:solidFill>
                  <a:srgbClr val="002060"/>
                </a:solidFill>
                <a:latin typeface="FlandersArtSans-Regular" panose="00000500000000000000" pitchFamily="2" charset="0"/>
              </a:rPr>
              <a:t>association</a:t>
            </a:r>
            <a:r>
              <a:rPr lang="nl-BE" sz="675" dirty="0">
                <a:solidFill>
                  <a:srgbClr val="002060"/>
                </a:solidFill>
                <a:latin typeface="FlandersArtSans-Regular" panose="00000500000000000000" pitchFamily="2" charset="0"/>
              </a:rPr>
              <a:t> </a:t>
            </a:r>
            <a:r>
              <a:rPr lang="nl-BE" sz="675" dirty="0" err="1">
                <a:solidFill>
                  <a:srgbClr val="002060"/>
                </a:solidFill>
                <a:latin typeface="FlandersArtSans-Regular" panose="00000500000000000000" pitchFamily="2" charset="0"/>
              </a:rPr>
              <a:t>with</a:t>
            </a:r>
            <a:r>
              <a:rPr lang="nl-BE" sz="675" dirty="0">
                <a:solidFill>
                  <a:srgbClr val="002060"/>
                </a:solidFill>
                <a:latin typeface="FlandersArtSans-Regular" panose="00000500000000000000" pitchFamily="2" charset="0"/>
              </a:rPr>
              <a:t> </a:t>
            </a:r>
            <a:r>
              <a:rPr lang="nl-BE" sz="1050" dirty="0">
                <a:solidFill>
                  <a:srgbClr val="002060"/>
                </a:solidFill>
                <a:latin typeface="FlandersArtSans-Regular" panose="00000500000000000000" pitchFamily="2" charset="0"/>
              </a:rPr>
              <a:t>KLIP-team</a:t>
            </a:r>
          </a:p>
        </p:txBody>
      </p:sp>
      <p:cxnSp>
        <p:nvCxnSpPr>
          <p:cNvPr id="34" name="Rechte verbindingslijn met pijl 16">
            <a:extLst>
              <a:ext uri="{FF2B5EF4-FFF2-40B4-BE49-F238E27FC236}">
                <a16:creationId xmlns:a16="http://schemas.microsoft.com/office/drawing/2014/main" id="{85B5F362-E4A0-B55B-256F-6B5F89D7811B}"/>
              </a:ext>
            </a:extLst>
          </p:cNvPr>
          <p:cNvCxnSpPr>
            <a:cxnSpLocks/>
            <a:stCxn id="32" idx="4"/>
            <a:endCxn id="33" idx="0"/>
          </p:cNvCxnSpPr>
          <p:nvPr/>
        </p:nvCxnSpPr>
        <p:spPr>
          <a:xfrm>
            <a:off x="4488180" y="3310402"/>
            <a:ext cx="1" cy="433789"/>
          </a:xfrm>
          <a:prstGeom prst="straightConnector1">
            <a:avLst/>
          </a:prstGeom>
          <a:ln w="41275" cap="rnd">
            <a:solidFill>
              <a:srgbClr val="002060"/>
            </a:solidFill>
            <a:round/>
            <a:tailEnd type="triangle"/>
          </a:ln>
        </p:spPr>
        <p:style>
          <a:lnRef idx="1">
            <a:schemeClr val="accent1"/>
          </a:lnRef>
          <a:fillRef idx="0">
            <a:schemeClr val="accent1"/>
          </a:fillRef>
          <a:effectRef idx="0">
            <a:schemeClr val="accent1"/>
          </a:effectRef>
          <a:fontRef idx="minor">
            <a:schemeClr val="tx1"/>
          </a:fontRef>
        </p:style>
      </p:cxnSp>
      <p:cxnSp>
        <p:nvCxnSpPr>
          <p:cNvPr id="35" name="Rechte verbindingslijn met pijl 50">
            <a:extLst>
              <a:ext uri="{FF2B5EF4-FFF2-40B4-BE49-F238E27FC236}">
                <a16:creationId xmlns:a16="http://schemas.microsoft.com/office/drawing/2014/main" id="{390628A1-6604-BBD3-18B4-845D53FF9367}"/>
              </a:ext>
            </a:extLst>
          </p:cNvPr>
          <p:cNvCxnSpPr>
            <a:cxnSpLocks/>
            <a:stCxn id="38" idx="4"/>
            <a:endCxn id="32" idx="0"/>
          </p:cNvCxnSpPr>
          <p:nvPr/>
        </p:nvCxnSpPr>
        <p:spPr>
          <a:xfrm>
            <a:off x="4488179" y="1946936"/>
            <a:ext cx="1" cy="457233"/>
          </a:xfrm>
          <a:prstGeom prst="straightConnector1">
            <a:avLst/>
          </a:prstGeom>
          <a:ln w="41275" cap="rnd">
            <a:solidFill>
              <a:srgbClr val="FF9966"/>
            </a:solidFill>
            <a:round/>
            <a:tailEnd type="triangle"/>
          </a:ln>
        </p:spPr>
        <p:style>
          <a:lnRef idx="1">
            <a:schemeClr val="accent1"/>
          </a:lnRef>
          <a:fillRef idx="0">
            <a:schemeClr val="accent1"/>
          </a:fillRef>
          <a:effectRef idx="0">
            <a:schemeClr val="accent1"/>
          </a:effectRef>
          <a:fontRef idx="minor">
            <a:schemeClr val="tx1"/>
          </a:fontRef>
        </p:style>
      </p:cxnSp>
      <p:sp>
        <p:nvSpPr>
          <p:cNvPr id="36" name="Callout: Line 35">
            <a:extLst>
              <a:ext uri="{FF2B5EF4-FFF2-40B4-BE49-F238E27FC236}">
                <a16:creationId xmlns:a16="http://schemas.microsoft.com/office/drawing/2014/main" id="{AC3DCC37-5F1B-66EE-5823-82689E03469A}"/>
              </a:ext>
            </a:extLst>
          </p:cNvPr>
          <p:cNvSpPr/>
          <p:nvPr/>
        </p:nvSpPr>
        <p:spPr>
          <a:xfrm>
            <a:off x="1154298" y="2184638"/>
            <a:ext cx="1685999" cy="439061"/>
          </a:xfrm>
          <a:prstGeom prst="borderCallout1">
            <a:avLst>
              <a:gd name="adj1" fmla="val 80459"/>
              <a:gd name="adj2" fmla="val 95539"/>
              <a:gd name="adj3" fmla="val 131909"/>
              <a:gd name="adj4" fmla="val 132287"/>
            </a:avLst>
          </a:prstGeom>
          <a:ln>
            <a:solidFill>
              <a:srgbClr val="002060"/>
            </a:solidFill>
          </a:ln>
        </p:spPr>
        <p:style>
          <a:lnRef idx="2">
            <a:schemeClr val="accent2">
              <a:shade val="50000"/>
            </a:schemeClr>
          </a:lnRef>
          <a:fillRef idx="1">
            <a:schemeClr val="accent2"/>
          </a:fillRef>
          <a:effectRef idx="0">
            <a:schemeClr val="accent2"/>
          </a:effectRef>
          <a:fontRef idx="minor">
            <a:schemeClr val="lt1"/>
          </a:fontRef>
        </p:style>
        <p:txBody>
          <a:bodyPr lIns="68580" tIns="34290" rIns="68580" bIns="34290" rtlCol="0" anchor="ctr"/>
          <a:lstStyle/>
          <a:p>
            <a:pPr algn="ctr"/>
            <a:r>
              <a:rPr lang="en-US" sz="1200" dirty="0">
                <a:latin typeface="FlandersArtSans-Regular" panose="00000500000000000000" pitchFamily="2" charset="0"/>
              </a:rPr>
              <a:t>On demand </a:t>
            </a:r>
          </a:p>
          <a:p>
            <a:pPr algn="ctr"/>
            <a:r>
              <a:rPr lang="en-US" sz="1200" dirty="0">
                <a:latin typeface="FlandersArtSans-Regular" panose="00000500000000000000" pitchFamily="2" charset="0"/>
              </a:rPr>
              <a:t>by workgroup</a:t>
            </a:r>
            <a:endParaRPr lang="nl-NL" sz="1200" dirty="0">
              <a:latin typeface="FlandersArtSans-Regular" panose="00000500000000000000" pitchFamily="2" charset="0"/>
              <a:cs typeface="Calibri"/>
            </a:endParaRPr>
          </a:p>
        </p:txBody>
      </p:sp>
      <p:sp>
        <p:nvSpPr>
          <p:cNvPr id="37" name="Callout: Line 36">
            <a:extLst>
              <a:ext uri="{FF2B5EF4-FFF2-40B4-BE49-F238E27FC236}">
                <a16:creationId xmlns:a16="http://schemas.microsoft.com/office/drawing/2014/main" id="{E4E507D8-74BA-CC98-8153-7D52AE6AADAF}"/>
              </a:ext>
            </a:extLst>
          </p:cNvPr>
          <p:cNvSpPr/>
          <p:nvPr/>
        </p:nvSpPr>
        <p:spPr>
          <a:xfrm>
            <a:off x="6713870" y="3759965"/>
            <a:ext cx="1769303" cy="635709"/>
          </a:xfrm>
          <a:prstGeom prst="borderCallout1">
            <a:avLst>
              <a:gd name="adj1" fmla="val 52868"/>
              <a:gd name="adj2" fmla="val 5349"/>
              <a:gd name="adj3" fmla="val 53038"/>
              <a:gd name="adj4" fmla="val -45940"/>
            </a:avLst>
          </a:prstGeom>
          <a:ln>
            <a:solidFill>
              <a:srgbClr val="00206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nl-BE" sz="1200" dirty="0">
                <a:latin typeface="FlandersArtSans-Regular" panose="00000500000000000000" pitchFamily="2" charset="0"/>
              </a:rPr>
              <a:t>Action </a:t>
            </a:r>
            <a:r>
              <a:rPr lang="nl-BE" sz="1200" dirty="0" err="1">
                <a:latin typeface="FlandersArtSans-Regular" panose="00000500000000000000" pitchFamily="2" charset="0"/>
              </a:rPr>
              <a:t>after</a:t>
            </a:r>
            <a:r>
              <a:rPr lang="nl-BE" sz="1200" dirty="0">
                <a:latin typeface="FlandersArtSans-Regular" panose="00000500000000000000" pitchFamily="2" charset="0"/>
              </a:rPr>
              <a:t> ‘Go’ </a:t>
            </a:r>
            <a:r>
              <a:rPr lang="nl-BE" sz="1200" dirty="0" err="1">
                <a:latin typeface="FlandersArtSans-Regular" panose="00000500000000000000" pitchFamily="2" charset="0"/>
              </a:rPr>
              <a:t>workgroup</a:t>
            </a:r>
            <a:r>
              <a:rPr lang="nl-BE" sz="1200" dirty="0">
                <a:latin typeface="FlandersArtSans-Regular" panose="00000500000000000000" pitchFamily="2" charset="0"/>
              </a:rPr>
              <a:t> / steering </a:t>
            </a:r>
            <a:r>
              <a:rPr lang="nl-BE" sz="1200" dirty="0" err="1">
                <a:latin typeface="FlandersArtSans-Regular" panose="00000500000000000000" pitchFamily="2" charset="0"/>
              </a:rPr>
              <a:t>committee</a:t>
            </a:r>
            <a:endParaRPr lang="nl-BE" sz="1200" dirty="0">
              <a:latin typeface="FlandersArtSans-Regular" panose="00000500000000000000" pitchFamily="2" charset="0"/>
            </a:endParaRPr>
          </a:p>
        </p:txBody>
      </p:sp>
      <p:sp>
        <p:nvSpPr>
          <p:cNvPr id="38" name="Ovaal 2">
            <a:extLst>
              <a:ext uri="{FF2B5EF4-FFF2-40B4-BE49-F238E27FC236}">
                <a16:creationId xmlns:a16="http://schemas.microsoft.com/office/drawing/2014/main" id="{2F2BBBD8-84AC-3138-C005-0166C1E11797}"/>
              </a:ext>
            </a:extLst>
          </p:cNvPr>
          <p:cNvSpPr/>
          <p:nvPr/>
        </p:nvSpPr>
        <p:spPr>
          <a:xfrm>
            <a:off x="3577861" y="1279677"/>
            <a:ext cx="1820636" cy="667259"/>
          </a:xfrm>
          <a:prstGeom prst="ellipse">
            <a:avLst/>
          </a:prstGeom>
          <a:solidFill>
            <a:srgbClr val="002060"/>
          </a:solidFill>
          <a:ln>
            <a:solidFill>
              <a:srgbClr val="FFCC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1200" b="1" dirty="0">
                <a:solidFill>
                  <a:schemeClr val="bg1"/>
                </a:solidFill>
                <a:latin typeface="FlandersArtSans-Regular" panose="00000500000000000000" pitchFamily="2" charset="0"/>
              </a:rPr>
              <a:t>Workgroup IMKL</a:t>
            </a:r>
          </a:p>
        </p:txBody>
      </p:sp>
      <p:sp>
        <p:nvSpPr>
          <p:cNvPr id="39" name="Callout: Line 38">
            <a:extLst>
              <a:ext uri="{FF2B5EF4-FFF2-40B4-BE49-F238E27FC236}">
                <a16:creationId xmlns:a16="http://schemas.microsoft.com/office/drawing/2014/main" id="{8DD30DA3-65DC-2CE8-9883-276E6B452B00}"/>
              </a:ext>
            </a:extLst>
          </p:cNvPr>
          <p:cNvSpPr/>
          <p:nvPr/>
        </p:nvSpPr>
        <p:spPr>
          <a:xfrm>
            <a:off x="5908315" y="1313799"/>
            <a:ext cx="1820636" cy="605912"/>
          </a:xfrm>
          <a:prstGeom prst="borderCallout1">
            <a:avLst>
              <a:gd name="adj1" fmla="val 46417"/>
              <a:gd name="adj2" fmla="val 3428"/>
              <a:gd name="adj3" fmla="val 46715"/>
              <a:gd name="adj4" fmla="val -35418"/>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1200" dirty="0">
                <a:latin typeface="FlandersArtSans-Regular" panose="00000500000000000000" pitchFamily="2" charset="0"/>
              </a:rPr>
              <a:t>1x </a:t>
            </a:r>
            <a:r>
              <a:rPr lang="en-US" sz="1200" dirty="0">
                <a:latin typeface="FlandersArtSans-Regular" panose="00000500000000000000" pitchFamily="2" charset="0"/>
              </a:rPr>
              <a:t>a year in </a:t>
            </a:r>
            <a:r>
              <a:rPr lang="en-US" sz="1200" u="sng" dirty="0">
                <a:latin typeface="FlandersArtSans-Regular" panose="00000500000000000000" pitchFamily="2" charset="0"/>
              </a:rPr>
              <a:t>September</a:t>
            </a:r>
            <a:r>
              <a:rPr lang="en-US" sz="1200" dirty="0">
                <a:latin typeface="FlandersArtSans-Regular" panose="00000500000000000000" pitchFamily="2" charset="0"/>
              </a:rPr>
              <a:t> or at the request of a member</a:t>
            </a:r>
            <a:endParaRPr lang="nl-BE" sz="1200" dirty="0">
              <a:latin typeface="FlandersArtSans-Regular" panose="00000500000000000000" pitchFamily="2" charset="0"/>
            </a:endParaRPr>
          </a:p>
        </p:txBody>
      </p:sp>
    </p:spTree>
    <p:extLst>
      <p:ext uri="{BB962C8B-B14F-4D97-AF65-F5344CB8AC3E}">
        <p14:creationId xmlns:p14="http://schemas.microsoft.com/office/powerpoint/2010/main" val="10398815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1E64C8"/>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CC5FF2-0BDE-46B2-8157-D4A9F886C04F}"/>
              </a:ext>
            </a:extLst>
          </p:cNvPr>
          <p:cNvSpPr>
            <a:spLocks noGrp="1"/>
          </p:cNvSpPr>
          <p:nvPr>
            <p:ph type="title"/>
          </p:nvPr>
        </p:nvSpPr>
        <p:spPr>
          <a:xfrm>
            <a:off x="1385646" y="2031690"/>
            <a:ext cx="6172200" cy="883992"/>
          </a:xfrm>
        </p:spPr>
        <p:txBody>
          <a:bodyPr lIns="45719" tIns="45720" rIns="45719" bIns="45720" anchor="ctr">
            <a:normAutofit fontScale="90000"/>
          </a:bodyPr>
          <a:lstStyle/>
          <a:p>
            <a:r>
              <a:rPr lang="nl-BE">
                <a:solidFill>
                  <a:schemeClr val="bg1"/>
                </a:solidFill>
              </a:rPr>
              <a:t>ICEG Opportunities &amp; questions</a:t>
            </a:r>
            <a:endParaRPr lang="nl-BE" dirty="0">
              <a:solidFill>
                <a:schemeClr val="bg1"/>
              </a:solidFill>
            </a:endParaRPr>
          </a:p>
        </p:txBody>
      </p:sp>
      <p:sp>
        <p:nvSpPr>
          <p:cNvPr id="4" name="Slide Number Placeholder 3">
            <a:extLst>
              <a:ext uri="{FF2B5EF4-FFF2-40B4-BE49-F238E27FC236}">
                <a16:creationId xmlns:a16="http://schemas.microsoft.com/office/drawing/2014/main" id="{4E478014-F370-4A60-B720-855710F01105}"/>
              </a:ext>
            </a:extLst>
          </p:cNvPr>
          <p:cNvSpPr>
            <a:spLocks noGrp="1"/>
          </p:cNvSpPr>
          <p:nvPr>
            <p:ph type="sldNum" sz="quarter" idx="2"/>
          </p:nvPr>
        </p:nvSpPr>
        <p:spPr/>
        <p:txBody>
          <a:bodyPr/>
          <a:lstStyle/>
          <a:p>
            <a:pPr defTabSz="685800">
              <a:buClrTx/>
              <a:defRPr/>
            </a:pPr>
            <a:fld id="{86CB4B4D-7CA3-9044-876B-883B54F8677D}" type="slidenum">
              <a:rPr lang="nl-BE" sz="1350">
                <a:solidFill>
                  <a:sysClr val="windowText" lastClr="000000"/>
                </a:solidFill>
                <a:latin typeface="FlandersArtSans-Regular"/>
                <a:sym typeface="FlandersArtSans-Regular"/>
              </a:rPr>
              <a:pPr defTabSz="685800">
                <a:buClrTx/>
                <a:defRPr/>
              </a:pPr>
              <a:t>25</a:t>
            </a:fld>
            <a:endParaRPr lang="nl-BE" sz="1350" dirty="0">
              <a:solidFill>
                <a:sysClr val="windowText" lastClr="000000"/>
              </a:solidFill>
              <a:latin typeface="FlandersArtSans-Regular"/>
              <a:sym typeface="FlandersArtSans-Regular"/>
            </a:endParaRPr>
          </a:p>
        </p:txBody>
      </p:sp>
    </p:spTree>
    <p:extLst>
      <p:ext uri="{BB962C8B-B14F-4D97-AF65-F5344CB8AC3E}">
        <p14:creationId xmlns:p14="http://schemas.microsoft.com/office/powerpoint/2010/main" val="182477615"/>
      </p:ext>
    </p:extLst>
  </p:cSld>
  <p:clrMapOvr>
    <a:overrideClrMapping bg1="lt1" tx1="dk1" bg2="lt2" tx2="dk2" accent1="accent1" accent2="accent2" accent3="accent3" accent4="accent4" accent5="accent5" accent6="accent6" hlink="hlink" folHlink="folHlink"/>
  </p:clrMapOvr>
  <p:transition spd="med"/>
</p:sld>
</file>

<file path=ppt/slides/slide26.xml><?xml version="1.0" encoding="utf-8"?>
<p:sld xmlns:a="http://schemas.openxmlformats.org/drawingml/2006/main" xmlns:r="http://schemas.openxmlformats.org/officeDocument/2006/relationships" xmlns:p="http://schemas.openxmlformats.org/presentationml/2006/main" showMasterSp="0">
  <p:cSld>
    <p:bg>
      <p:bgPr>
        <a:solidFill>
          <a:srgbClr val="ACB0C0"/>
        </a:solidFill>
        <a:effectLst/>
      </p:bgPr>
    </p:bg>
    <p:spTree>
      <p:nvGrpSpPr>
        <p:cNvPr id="1" name="">
          <a:extLst>
            <a:ext uri="{FF2B5EF4-FFF2-40B4-BE49-F238E27FC236}">
              <a16:creationId xmlns:a16="http://schemas.microsoft.com/office/drawing/2014/main" id="{C00F5E91-0A91-756D-A840-B7659A6E87B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791A4C7-B7BD-8464-1FF9-DCDD5EBC5F42}"/>
              </a:ext>
            </a:extLst>
          </p:cNvPr>
          <p:cNvSpPr>
            <a:spLocks noGrp="1"/>
          </p:cNvSpPr>
          <p:nvPr>
            <p:ph type="title"/>
          </p:nvPr>
        </p:nvSpPr>
        <p:spPr>
          <a:xfrm>
            <a:off x="1385646" y="2031690"/>
            <a:ext cx="7108114" cy="883992"/>
          </a:xfrm>
        </p:spPr>
        <p:txBody>
          <a:bodyPr lIns="45719" tIns="45720" rIns="45719" bIns="45720" anchor="ctr">
            <a:normAutofit fontScale="90000"/>
          </a:bodyPr>
          <a:lstStyle/>
          <a:p>
            <a:r>
              <a:rPr lang="nl-BE" dirty="0">
                <a:solidFill>
                  <a:schemeClr val="bg1"/>
                </a:solidFill>
              </a:rPr>
              <a:t>BEST ADDRESS </a:t>
            </a:r>
            <a:br>
              <a:rPr lang="nl-BE" dirty="0"/>
            </a:br>
            <a:r>
              <a:rPr lang="nl-BE" i="1" dirty="0">
                <a:solidFill>
                  <a:schemeClr val="bg1"/>
                </a:solidFill>
              </a:rPr>
              <a:t>(</a:t>
            </a:r>
            <a:r>
              <a:rPr lang="nl-BE" i="1">
                <a:solidFill>
                  <a:schemeClr val="bg1"/>
                </a:solidFill>
              </a:rPr>
              <a:t>Eddy </a:t>
            </a:r>
            <a:r>
              <a:rPr lang="nl-BE" i="1" err="1">
                <a:solidFill>
                  <a:schemeClr val="bg1"/>
                </a:solidFill>
              </a:rPr>
              <a:t>Corthouts</a:t>
            </a:r>
            <a:r>
              <a:rPr lang="nl-BE" i="1">
                <a:solidFill>
                  <a:schemeClr val="bg1"/>
                </a:solidFill>
              </a:rPr>
              <a:t> &amp; Evelyn </a:t>
            </a:r>
            <a:r>
              <a:rPr lang="nl-BE" i="1" dirty="0" err="1">
                <a:solidFill>
                  <a:schemeClr val="bg1"/>
                </a:solidFill>
              </a:rPr>
              <a:t>Barreto</a:t>
            </a:r>
            <a:r>
              <a:rPr lang="nl-BE" i="1">
                <a:solidFill>
                  <a:schemeClr val="bg1"/>
                </a:solidFill>
              </a:rPr>
              <a:t> – 10'</a:t>
            </a:r>
            <a:r>
              <a:rPr lang="nl-BE" i="1" dirty="0">
                <a:solidFill>
                  <a:schemeClr val="bg1"/>
                </a:solidFill>
              </a:rPr>
              <a:t>)</a:t>
            </a:r>
          </a:p>
        </p:txBody>
      </p:sp>
      <p:sp>
        <p:nvSpPr>
          <p:cNvPr id="4" name="Slide Number Placeholder 3">
            <a:extLst>
              <a:ext uri="{FF2B5EF4-FFF2-40B4-BE49-F238E27FC236}">
                <a16:creationId xmlns:a16="http://schemas.microsoft.com/office/drawing/2014/main" id="{E45F6134-B23A-4C80-BBB4-B42F499A675F}"/>
              </a:ext>
            </a:extLst>
          </p:cNvPr>
          <p:cNvSpPr>
            <a:spLocks noGrp="1"/>
          </p:cNvSpPr>
          <p:nvPr>
            <p:ph type="sldNum" sz="quarter" idx="2"/>
          </p:nvPr>
        </p:nvSpPr>
        <p:spPr/>
        <p:txBody>
          <a:bodyPr/>
          <a:lstStyle/>
          <a:p>
            <a:pPr defTabSz="685800">
              <a:buClrTx/>
              <a:defRPr/>
            </a:pPr>
            <a:fld id="{86CB4B4D-7CA3-9044-876B-883B54F8677D}" type="slidenum">
              <a:rPr lang="nl-BE" sz="1350">
                <a:solidFill>
                  <a:sysClr val="windowText" lastClr="000000"/>
                </a:solidFill>
                <a:latin typeface="FlandersArtSans-Regular"/>
                <a:sym typeface="FlandersArtSans-Regular"/>
              </a:rPr>
              <a:pPr defTabSz="685800">
                <a:buClrTx/>
                <a:defRPr/>
              </a:pPr>
              <a:t>26</a:t>
            </a:fld>
            <a:endParaRPr lang="nl-BE" sz="1350" dirty="0">
              <a:solidFill>
                <a:sysClr val="windowText" lastClr="000000"/>
              </a:solidFill>
              <a:latin typeface="FlandersArtSans-Regular"/>
              <a:sym typeface="FlandersArtSans-Regular"/>
            </a:endParaRPr>
          </a:p>
        </p:txBody>
      </p:sp>
    </p:spTree>
    <p:extLst>
      <p:ext uri="{BB962C8B-B14F-4D97-AF65-F5344CB8AC3E}">
        <p14:creationId xmlns:p14="http://schemas.microsoft.com/office/powerpoint/2010/main" val="3315240200"/>
      </p:ext>
    </p:extLst>
  </p:cSld>
  <p:clrMapOvr>
    <a:overrideClrMapping bg1="lt1" tx1="dk1" bg2="lt2" tx2="dk2" accent1="accent1" accent2="accent2" accent3="accent3" accent4="accent4" accent5="accent5" accent6="accent6" hlink="hlink" folHlink="folHlink"/>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133DE-3A2D-4CCA-9279-0E87D6482B18}"/>
              </a:ext>
            </a:extLst>
          </p:cNvPr>
          <p:cNvSpPr>
            <a:spLocks noGrp="1"/>
          </p:cNvSpPr>
          <p:nvPr>
            <p:ph type="title"/>
          </p:nvPr>
        </p:nvSpPr>
        <p:spPr/>
        <p:txBody>
          <a:bodyPr/>
          <a:lstStyle/>
          <a:p>
            <a:r>
              <a:rPr lang="nl-BE" dirty="0" err="1"/>
              <a:t>BeSt</a:t>
            </a:r>
            <a:r>
              <a:rPr lang="nl-BE" dirty="0"/>
              <a:t>: </a:t>
            </a:r>
            <a:r>
              <a:rPr lang="nl-BE" dirty="0" err="1"/>
              <a:t>Objective</a:t>
            </a:r>
            <a:endParaRPr lang="en-US" dirty="0"/>
          </a:p>
        </p:txBody>
      </p:sp>
      <p:sp>
        <p:nvSpPr>
          <p:cNvPr id="3" name="Content Placeholder 2">
            <a:extLst>
              <a:ext uri="{FF2B5EF4-FFF2-40B4-BE49-F238E27FC236}">
                <a16:creationId xmlns:a16="http://schemas.microsoft.com/office/drawing/2014/main" id="{135D2E85-1AEA-4395-B919-AD5A272F3676}"/>
              </a:ext>
            </a:extLst>
          </p:cNvPr>
          <p:cNvSpPr>
            <a:spLocks noGrp="1"/>
          </p:cNvSpPr>
          <p:nvPr>
            <p:ph idx="1"/>
          </p:nvPr>
        </p:nvSpPr>
        <p:spPr>
          <a:xfrm>
            <a:off x="628650" y="1369219"/>
            <a:ext cx="7886700" cy="3574256"/>
          </a:xfrm>
        </p:spPr>
        <p:txBody>
          <a:bodyPr>
            <a:normAutofit fontScale="70000" lnSpcReduction="20000"/>
          </a:bodyPr>
          <a:lstStyle/>
          <a:p>
            <a:r>
              <a:rPr lang="en-US" dirty="0" err="1">
                <a:solidFill>
                  <a:schemeClr val="tx1"/>
                </a:solidFill>
              </a:rPr>
              <a:t>BeSt</a:t>
            </a:r>
            <a:r>
              <a:rPr lang="en-US" dirty="0">
                <a:solidFill>
                  <a:schemeClr val="tx1"/>
                </a:solidFill>
              </a:rPr>
              <a:t> stands for “Belgian Streets”. </a:t>
            </a:r>
          </a:p>
          <a:p>
            <a:endParaRPr lang="en-US" dirty="0">
              <a:solidFill>
                <a:schemeClr val="tx1"/>
              </a:solidFill>
            </a:endParaRPr>
          </a:p>
          <a:p>
            <a:r>
              <a:rPr lang="en-US" dirty="0">
                <a:solidFill>
                  <a:schemeClr val="tx1"/>
                </a:solidFill>
              </a:rPr>
              <a:t>The objective of the </a:t>
            </a:r>
            <a:r>
              <a:rPr lang="en-US" dirty="0" err="1">
                <a:solidFill>
                  <a:schemeClr val="tx1"/>
                </a:solidFill>
              </a:rPr>
              <a:t>BeSt</a:t>
            </a:r>
            <a:r>
              <a:rPr lang="en-US" dirty="0">
                <a:solidFill>
                  <a:schemeClr val="tx1"/>
                </a:solidFill>
              </a:rPr>
              <a:t> project is to provide address information on a </a:t>
            </a:r>
            <a:r>
              <a:rPr lang="en-US" b="1" i="1" dirty="0">
                <a:solidFill>
                  <a:schemeClr val="tx1"/>
                </a:solidFill>
              </a:rPr>
              <a:t>national</a:t>
            </a:r>
            <a:r>
              <a:rPr lang="en-US" i="1" dirty="0">
                <a:solidFill>
                  <a:schemeClr val="tx1"/>
                </a:solidFill>
              </a:rPr>
              <a:t> </a:t>
            </a:r>
            <a:r>
              <a:rPr lang="en-US" dirty="0">
                <a:solidFill>
                  <a:schemeClr val="tx1"/>
                </a:solidFill>
              </a:rPr>
              <a:t>level based on  the </a:t>
            </a:r>
            <a:r>
              <a:rPr lang="en-US" b="1" i="1" dirty="0">
                <a:solidFill>
                  <a:schemeClr val="tx1"/>
                </a:solidFill>
              </a:rPr>
              <a:t>three regional address master data sets </a:t>
            </a:r>
            <a:r>
              <a:rPr lang="en-US" dirty="0">
                <a:solidFill>
                  <a:schemeClr val="tx1"/>
                </a:solidFill>
              </a:rPr>
              <a:t>from Brussels, Flanders and Wallonia.</a:t>
            </a:r>
          </a:p>
          <a:p>
            <a:endParaRPr lang="en-US" dirty="0">
              <a:solidFill>
                <a:schemeClr val="tx1"/>
              </a:solidFill>
            </a:endParaRPr>
          </a:p>
          <a:p>
            <a:r>
              <a:rPr lang="en-US" dirty="0">
                <a:solidFill>
                  <a:schemeClr val="tx1"/>
                </a:solidFill>
              </a:rPr>
              <a:t>Cooperation between regions and federal government </a:t>
            </a:r>
            <a:r>
              <a:rPr lang="en-US" dirty="0" err="1">
                <a:solidFill>
                  <a:schemeClr val="tx1"/>
                </a:solidFill>
              </a:rPr>
              <a:t>organisations</a:t>
            </a:r>
            <a:r>
              <a:rPr lang="en-US" dirty="0">
                <a:solidFill>
                  <a:schemeClr val="tx1"/>
                </a:solidFill>
              </a:rPr>
              <a:t> (</a:t>
            </a:r>
            <a:r>
              <a:rPr lang="en-US" dirty="0" err="1">
                <a:solidFill>
                  <a:schemeClr val="tx1"/>
                </a:solidFill>
              </a:rPr>
              <a:t>samenwerkingsakkoord</a:t>
            </a:r>
            <a:r>
              <a:rPr lang="en-US" dirty="0">
                <a:solidFill>
                  <a:schemeClr val="tx1"/>
                </a:solidFill>
              </a:rPr>
              <a:t>/accord de cooperation”)</a:t>
            </a:r>
          </a:p>
          <a:p>
            <a:endParaRPr lang="en-US" dirty="0">
              <a:solidFill>
                <a:schemeClr val="tx1"/>
              </a:solidFill>
            </a:endParaRPr>
          </a:p>
          <a:p>
            <a:r>
              <a:rPr lang="nl-BE" dirty="0" err="1">
                <a:solidFill>
                  <a:schemeClr val="tx1"/>
                </a:solidFill>
              </a:rPr>
              <a:t>BeSt</a:t>
            </a:r>
            <a:r>
              <a:rPr lang="nl-BE" dirty="0">
                <a:solidFill>
                  <a:schemeClr val="tx1"/>
                </a:solidFill>
              </a:rPr>
              <a:t> </a:t>
            </a:r>
            <a:r>
              <a:rPr lang="nl-BE" dirty="0" err="1">
                <a:solidFill>
                  <a:schemeClr val="tx1"/>
                </a:solidFill>
              </a:rPr>
              <a:t>provides</a:t>
            </a:r>
            <a:r>
              <a:rPr lang="nl-BE" dirty="0">
                <a:solidFill>
                  <a:schemeClr val="tx1"/>
                </a:solidFill>
              </a:rPr>
              <a:t> information </a:t>
            </a:r>
            <a:r>
              <a:rPr lang="nl-BE" dirty="0" err="1">
                <a:solidFill>
                  <a:schemeClr val="tx1"/>
                </a:solidFill>
              </a:rPr>
              <a:t>about</a:t>
            </a:r>
            <a:r>
              <a:rPr lang="nl-BE" dirty="0">
                <a:solidFill>
                  <a:schemeClr val="tx1"/>
                </a:solidFill>
              </a:rPr>
              <a:t> </a:t>
            </a:r>
            <a:r>
              <a:rPr lang="nl-BE" dirty="0" err="1">
                <a:solidFill>
                  <a:schemeClr val="tx1"/>
                </a:solidFill>
              </a:rPr>
              <a:t>the</a:t>
            </a:r>
            <a:r>
              <a:rPr lang="nl-BE" dirty="0">
                <a:solidFill>
                  <a:schemeClr val="tx1"/>
                </a:solidFill>
              </a:rPr>
              <a:t> </a:t>
            </a:r>
            <a:r>
              <a:rPr lang="nl-BE" dirty="0" err="1">
                <a:solidFill>
                  <a:schemeClr val="tx1"/>
                </a:solidFill>
              </a:rPr>
              <a:t>following</a:t>
            </a:r>
            <a:r>
              <a:rPr lang="nl-BE" dirty="0">
                <a:solidFill>
                  <a:schemeClr val="tx1"/>
                </a:solidFill>
              </a:rPr>
              <a:t> </a:t>
            </a:r>
            <a:r>
              <a:rPr lang="nl-BE" dirty="0" err="1">
                <a:solidFill>
                  <a:schemeClr val="tx1"/>
                </a:solidFill>
              </a:rPr>
              <a:t>objects</a:t>
            </a:r>
            <a:r>
              <a:rPr lang="nl-BE" dirty="0">
                <a:solidFill>
                  <a:schemeClr val="tx1"/>
                </a:solidFill>
              </a:rPr>
              <a:t>:</a:t>
            </a:r>
          </a:p>
          <a:p>
            <a:pPr marL="0" indent="0">
              <a:buNone/>
            </a:pPr>
            <a:endParaRPr lang="nl-BE" dirty="0">
              <a:solidFill>
                <a:schemeClr val="tx1"/>
              </a:solidFill>
            </a:endParaRPr>
          </a:p>
          <a:p>
            <a:pPr lvl="1"/>
            <a:r>
              <a:rPr lang="nl-BE" dirty="0" err="1">
                <a:solidFill>
                  <a:schemeClr val="tx1"/>
                </a:solidFill>
              </a:rPr>
              <a:t>Municipality</a:t>
            </a:r>
            <a:endParaRPr lang="nl-BE" dirty="0">
              <a:solidFill>
                <a:schemeClr val="tx1"/>
              </a:solidFill>
            </a:endParaRPr>
          </a:p>
          <a:p>
            <a:pPr lvl="1"/>
            <a:r>
              <a:rPr lang="nl-BE" dirty="0" err="1">
                <a:solidFill>
                  <a:schemeClr val="tx1"/>
                </a:solidFill>
              </a:rPr>
              <a:t>partOfMunicipality</a:t>
            </a:r>
            <a:r>
              <a:rPr lang="nl-BE" dirty="0">
                <a:solidFill>
                  <a:schemeClr val="tx1"/>
                </a:solidFill>
              </a:rPr>
              <a:t> (</a:t>
            </a:r>
            <a:r>
              <a:rPr lang="nl-BE" dirty="0" err="1">
                <a:solidFill>
                  <a:schemeClr val="tx1"/>
                </a:solidFill>
              </a:rPr>
              <a:t>only</a:t>
            </a:r>
            <a:r>
              <a:rPr lang="nl-BE" dirty="0">
                <a:solidFill>
                  <a:schemeClr val="tx1"/>
                </a:solidFill>
              </a:rPr>
              <a:t> </a:t>
            </a:r>
            <a:r>
              <a:rPr lang="nl-BE" dirty="0" err="1">
                <a:solidFill>
                  <a:schemeClr val="tx1"/>
                </a:solidFill>
              </a:rPr>
              <a:t>Wallonia</a:t>
            </a:r>
            <a:r>
              <a:rPr lang="nl-BE" dirty="0">
                <a:solidFill>
                  <a:schemeClr val="tx1"/>
                </a:solidFill>
              </a:rPr>
              <a:t>)</a:t>
            </a:r>
          </a:p>
          <a:p>
            <a:pPr lvl="1"/>
            <a:r>
              <a:rPr lang="nl-BE" dirty="0" err="1">
                <a:solidFill>
                  <a:schemeClr val="tx1"/>
                </a:solidFill>
              </a:rPr>
              <a:t>streetName</a:t>
            </a:r>
            <a:endParaRPr lang="nl-BE" dirty="0">
              <a:solidFill>
                <a:schemeClr val="tx1"/>
              </a:solidFill>
            </a:endParaRPr>
          </a:p>
          <a:p>
            <a:pPr lvl="1"/>
            <a:r>
              <a:rPr lang="nl-BE" dirty="0" err="1">
                <a:solidFill>
                  <a:schemeClr val="tx1"/>
                </a:solidFill>
              </a:rPr>
              <a:t>Address</a:t>
            </a:r>
            <a:endParaRPr lang="nl-BE" dirty="0">
              <a:solidFill>
                <a:schemeClr val="tx1"/>
              </a:solidFill>
            </a:endParaRPr>
          </a:p>
          <a:p>
            <a:pPr lvl="1"/>
            <a:r>
              <a:rPr lang="nl-BE" dirty="0" err="1">
                <a:solidFill>
                  <a:schemeClr val="tx1"/>
                </a:solidFill>
              </a:rPr>
              <a:t>postalInfo</a:t>
            </a:r>
            <a:endParaRPr lang="nl-BE" dirty="0">
              <a:solidFill>
                <a:schemeClr val="tx1"/>
              </a:solidFill>
            </a:endParaRPr>
          </a:p>
          <a:p>
            <a:endParaRPr lang="en-US" dirty="0">
              <a:solidFill>
                <a:schemeClr val="tx1"/>
              </a:solidFill>
            </a:endParaRPr>
          </a:p>
        </p:txBody>
      </p:sp>
    </p:spTree>
    <p:extLst>
      <p:ext uri="{BB962C8B-B14F-4D97-AF65-F5344CB8AC3E}">
        <p14:creationId xmlns:p14="http://schemas.microsoft.com/office/powerpoint/2010/main" val="36984631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100D63-790F-41D4-B65C-2DC413499BE3}"/>
              </a:ext>
            </a:extLst>
          </p:cNvPr>
          <p:cNvSpPr>
            <a:spLocks noGrp="1"/>
          </p:cNvSpPr>
          <p:nvPr>
            <p:ph type="title"/>
          </p:nvPr>
        </p:nvSpPr>
        <p:spPr/>
        <p:txBody>
          <a:bodyPr/>
          <a:lstStyle/>
          <a:p>
            <a:r>
              <a:rPr lang="nl-BE" dirty="0" err="1"/>
              <a:t>BeSt</a:t>
            </a:r>
            <a:r>
              <a:rPr lang="nl-BE" dirty="0"/>
              <a:t>: Stakeholders</a:t>
            </a:r>
            <a:endParaRPr lang="en-US" dirty="0"/>
          </a:p>
        </p:txBody>
      </p:sp>
      <p:sp>
        <p:nvSpPr>
          <p:cNvPr id="3" name="Content Placeholder 2">
            <a:extLst>
              <a:ext uri="{FF2B5EF4-FFF2-40B4-BE49-F238E27FC236}">
                <a16:creationId xmlns:a16="http://schemas.microsoft.com/office/drawing/2014/main" id="{F3C7C41D-99E9-4FD1-9454-1C8A5C7B2D05}"/>
              </a:ext>
            </a:extLst>
          </p:cNvPr>
          <p:cNvSpPr>
            <a:spLocks noGrp="1"/>
          </p:cNvSpPr>
          <p:nvPr>
            <p:ph idx="1"/>
          </p:nvPr>
        </p:nvSpPr>
        <p:spPr>
          <a:xfrm>
            <a:off x="628650" y="1369219"/>
            <a:ext cx="7886700" cy="3564731"/>
          </a:xfrm>
        </p:spPr>
        <p:txBody>
          <a:bodyPr>
            <a:normAutofit lnSpcReduction="10000"/>
          </a:bodyPr>
          <a:lstStyle/>
          <a:p>
            <a:r>
              <a:rPr lang="en-GB" sz="1800" kern="150" dirty="0">
                <a:solidFill>
                  <a:schemeClr val="tx1"/>
                </a:solidFill>
                <a:latin typeface="Arial" panose="020B0604020202020204" pitchFamily="34" charset="0"/>
                <a:ea typeface="Arial Unicode MS"/>
                <a:cs typeface="Tahoma" panose="020B0604030504040204" pitchFamily="34" charset="0"/>
              </a:rPr>
              <a:t>Partners of the cooperation agreement</a:t>
            </a:r>
          </a:p>
          <a:p>
            <a:endParaRPr lang="en-US" sz="1800" kern="150" dirty="0">
              <a:solidFill>
                <a:schemeClr val="tx1"/>
              </a:solidFill>
              <a:latin typeface="Arial" panose="020B0604020202020204" pitchFamily="34" charset="0"/>
              <a:ea typeface="Arial Unicode MS"/>
              <a:cs typeface="Tahoma" panose="020B0604030504040204" pitchFamily="34" charset="0"/>
            </a:endParaRPr>
          </a:p>
          <a:p>
            <a:pPr marL="600075" lvl="1" indent="-257175">
              <a:lnSpc>
                <a:spcPct val="115000"/>
              </a:lnSpc>
              <a:buFont typeface="Symbol" panose="05050102010706020507" pitchFamily="18" charset="2"/>
              <a:buChar char=""/>
            </a:pPr>
            <a:r>
              <a:rPr lang="en-GB" sz="1350" dirty="0">
                <a:latin typeface="Arial" panose="020B0604020202020204" pitchFamily="34" charset="0"/>
                <a:ea typeface="Times New Roman" panose="02020603050405020304" pitchFamily="18" charset="0"/>
              </a:rPr>
              <a:t>The National Geographic Institute (NGI) </a:t>
            </a:r>
            <a:endParaRPr lang="en-US" sz="1350" dirty="0">
              <a:latin typeface="Arial" panose="020B0604020202020204" pitchFamily="34" charset="0"/>
              <a:ea typeface="Times New Roman" panose="02020603050405020304" pitchFamily="18" charset="0"/>
            </a:endParaRPr>
          </a:p>
          <a:p>
            <a:pPr marL="600075" lvl="1" indent="-257175">
              <a:lnSpc>
                <a:spcPct val="115000"/>
              </a:lnSpc>
              <a:buFont typeface="Symbol" panose="05050102010706020507" pitchFamily="18" charset="2"/>
              <a:buChar char=""/>
            </a:pPr>
            <a:r>
              <a:rPr lang="en-GB" sz="1350" dirty="0">
                <a:latin typeface="Arial" panose="020B0604020202020204" pitchFamily="34" charset="0"/>
                <a:ea typeface="Times New Roman" panose="02020603050405020304" pitchFamily="18" charset="0"/>
              </a:rPr>
              <a:t>The General Administration of the Patrimony Documentation (AAPD) from the FPS Finance</a:t>
            </a:r>
            <a:endParaRPr lang="en-US" sz="1350" dirty="0">
              <a:latin typeface="Arial" panose="020B0604020202020204" pitchFamily="34" charset="0"/>
              <a:ea typeface="Times New Roman" panose="02020603050405020304" pitchFamily="18" charset="0"/>
            </a:endParaRPr>
          </a:p>
          <a:p>
            <a:pPr marL="600075" lvl="1" indent="-257175">
              <a:lnSpc>
                <a:spcPct val="115000"/>
              </a:lnSpc>
              <a:buFont typeface="Symbol" panose="05050102010706020507" pitchFamily="18" charset="2"/>
              <a:buChar char=""/>
            </a:pPr>
            <a:r>
              <a:rPr lang="en-GB" sz="1350" dirty="0">
                <a:latin typeface="Arial" panose="020B0604020202020204" pitchFamily="34" charset="0"/>
                <a:ea typeface="Times New Roman" panose="02020603050405020304" pitchFamily="18" charset="0"/>
              </a:rPr>
              <a:t>The National Registry (NR) from the FPS Internal Affairs</a:t>
            </a:r>
            <a:endParaRPr lang="en-US" sz="1350" dirty="0">
              <a:latin typeface="Arial" panose="020B0604020202020204" pitchFamily="34" charset="0"/>
              <a:ea typeface="Times New Roman" panose="02020603050405020304" pitchFamily="18" charset="0"/>
            </a:endParaRPr>
          </a:p>
          <a:p>
            <a:pPr marL="600075" lvl="1" indent="-257175">
              <a:lnSpc>
                <a:spcPct val="115000"/>
              </a:lnSpc>
              <a:buFont typeface="Symbol" panose="05050102010706020507" pitchFamily="18" charset="2"/>
              <a:buChar char=""/>
            </a:pPr>
            <a:r>
              <a:rPr lang="en-GB" sz="1350" dirty="0">
                <a:latin typeface="Arial" panose="020B0604020202020204" pitchFamily="34" charset="0"/>
                <a:ea typeface="Times New Roman" panose="02020603050405020304" pitchFamily="18" charset="0"/>
              </a:rPr>
              <a:t>Statistics Belgium from the FPS Economy</a:t>
            </a:r>
            <a:endParaRPr lang="en-US" sz="1350" dirty="0">
              <a:latin typeface="Arial" panose="020B0604020202020204" pitchFamily="34" charset="0"/>
              <a:ea typeface="Times New Roman" panose="02020603050405020304" pitchFamily="18" charset="0"/>
            </a:endParaRPr>
          </a:p>
          <a:p>
            <a:pPr marL="600075" lvl="1" indent="-257175">
              <a:lnSpc>
                <a:spcPct val="115000"/>
              </a:lnSpc>
              <a:buFont typeface="Symbol" panose="05050102010706020507" pitchFamily="18" charset="2"/>
              <a:buChar char=""/>
            </a:pPr>
            <a:r>
              <a:rPr lang="en-GB" sz="1350" dirty="0">
                <a:latin typeface="Arial" panose="020B0604020202020204" pitchFamily="34" charset="0"/>
                <a:ea typeface="Times New Roman" panose="02020603050405020304" pitchFamily="18" charset="0"/>
              </a:rPr>
              <a:t>The Crossroad Bank for Enterprises (CBE) from the FPS Economy</a:t>
            </a:r>
            <a:endParaRPr lang="en-US" sz="1350" dirty="0">
              <a:latin typeface="Arial" panose="020B0604020202020204" pitchFamily="34" charset="0"/>
              <a:ea typeface="Times New Roman" panose="02020603050405020304" pitchFamily="18" charset="0"/>
            </a:endParaRPr>
          </a:p>
          <a:p>
            <a:pPr marL="600075" lvl="1" indent="-257175">
              <a:lnSpc>
                <a:spcPct val="115000"/>
              </a:lnSpc>
              <a:buFont typeface="Symbol" panose="05050102010706020507" pitchFamily="18" charset="2"/>
              <a:buChar char=""/>
            </a:pPr>
            <a:r>
              <a:rPr lang="en-GB" sz="1350" dirty="0">
                <a:latin typeface="Arial" panose="020B0604020202020204" pitchFamily="34" charset="0"/>
                <a:ea typeface="Times New Roman" panose="02020603050405020304" pitchFamily="18" charset="0"/>
              </a:rPr>
              <a:t>The Directorate general Security and Prevention from the FPS Internal Affairs</a:t>
            </a:r>
            <a:endParaRPr lang="en-US" sz="1350" dirty="0">
              <a:latin typeface="Arial" panose="020B0604020202020204" pitchFamily="34" charset="0"/>
              <a:ea typeface="Times New Roman" panose="02020603050405020304" pitchFamily="18" charset="0"/>
            </a:endParaRPr>
          </a:p>
          <a:p>
            <a:pPr marL="600075" lvl="1" indent="-257175">
              <a:lnSpc>
                <a:spcPct val="115000"/>
              </a:lnSpc>
              <a:buFont typeface="Symbol" panose="05050102010706020507" pitchFamily="18" charset="2"/>
              <a:buChar char=""/>
            </a:pPr>
            <a:r>
              <a:rPr lang="en-GB" sz="1350" dirty="0">
                <a:latin typeface="Arial" panose="020B0604020202020204" pitchFamily="34" charset="0"/>
                <a:ea typeface="Times New Roman" panose="02020603050405020304" pitchFamily="18" charset="0"/>
              </a:rPr>
              <a:t>The FPS Governance and Support (BOSA)</a:t>
            </a:r>
            <a:endParaRPr lang="en-US" sz="1350" dirty="0">
              <a:latin typeface="Arial" panose="020B0604020202020204" pitchFamily="34" charset="0"/>
              <a:ea typeface="Times New Roman" panose="02020603050405020304" pitchFamily="18" charset="0"/>
            </a:endParaRPr>
          </a:p>
          <a:p>
            <a:pPr marL="600075" lvl="1" indent="-257175">
              <a:lnSpc>
                <a:spcPct val="115000"/>
              </a:lnSpc>
              <a:buFont typeface="Symbol" panose="05050102010706020507" pitchFamily="18" charset="2"/>
              <a:buChar char=""/>
            </a:pPr>
            <a:r>
              <a:rPr lang="en-GB" sz="1350" dirty="0">
                <a:latin typeface="Arial" panose="020B0604020202020204" pitchFamily="34" charset="0"/>
                <a:ea typeface="Times New Roman" panose="02020603050405020304" pitchFamily="18" charset="0"/>
              </a:rPr>
              <a:t>The Agency for Administrative Rationalization (DAV)</a:t>
            </a:r>
            <a:endParaRPr lang="en-US" sz="1350" dirty="0">
              <a:latin typeface="Arial" panose="020B0604020202020204" pitchFamily="34" charset="0"/>
              <a:ea typeface="Times New Roman" panose="02020603050405020304" pitchFamily="18" charset="0"/>
            </a:endParaRPr>
          </a:p>
          <a:p>
            <a:pPr marL="600075" lvl="1" indent="-257175">
              <a:lnSpc>
                <a:spcPct val="115000"/>
              </a:lnSpc>
              <a:spcAft>
                <a:spcPts val="750"/>
              </a:spcAft>
              <a:buFont typeface="Symbol" panose="05050102010706020507" pitchFamily="18" charset="2"/>
              <a:buChar char=""/>
            </a:pPr>
            <a:r>
              <a:rPr lang="en-GB" sz="1350" dirty="0">
                <a:latin typeface="Arial" panose="020B0604020202020204" pitchFamily="34" charset="0"/>
                <a:ea typeface="Times New Roman" panose="02020603050405020304" pitchFamily="18" charset="0"/>
              </a:rPr>
              <a:t>The supplier of the universal postal services</a:t>
            </a:r>
          </a:p>
          <a:p>
            <a:pPr marL="600075" lvl="1" indent="-257175">
              <a:lnSpc>
                <a:spcPct val="115000"/>
              </a:lnSpc>
              <a:spcAft>
                <a:spcPts val="750"/>
              </a:spcAft>
              <a:buFont typeface="Symbol" panose="05050102010706020507" pitchFamily="18" charset="2"/>
              <a:buChar char=""/>
            </a:pPr>
            <a:r>
              <a:rPr lang="en-GB" sz="1350" dirty="0">
                <a:latin typeface="Arial" panose="020B0604020202020204" pitchFamily="34" charset="0"/>
              </a:rPr>
              <a:t>The regions: Brussels, Flanders and Wallonia</a:t>
            </a:r>
            <a:endParaRPr lang="en-US" sz="1350" dirty="0">
              <a:latin typeface="Arial" panose="020B0604020202020204" pitchFamily="34" charset="0"/>
            </a:endParaRPr>
          </a:p>
          <a:p>
            <a:endParaRPr lang="en-US" sz="2700" dirty="0">
              <a:solidFill>
                <a:schemeClr val="tx1"/>
              </a:solidFill>
            </a:endParaRPr>
          </a:p>
        </p:txBody>
      </p:sp>
    </p:spTree>
    <p:extLst>
      <p:ext uri="{BB962C8B-B14F-4D97-AF65-F5344CB8AC3E}">
        <p14:creationId xmlns:p14="http://schemas.microsoft.com/office/powerpoint/2010/main" val="144061355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6E00A-7BDC-652B-E81F-54AB37146339}"/>
              </a:ext>
            </a:extLst>
          </p:cNvPr>
          <p:cNvSpPr>
            <a:spLocks noGrp="1"/>
          </p:cNvSpPr>
          <p:nvPr>
            <p:ph type="title"/>
          </p:nvPr>
        </p:nvSpPr>
        <p:spPr/>
        <p:txBody>
          <a:bodyPr/>
          <a:lstStyle/>
          <a:p>
            <a:r>
              <a:rPr lang="nl-BE" dirty="0"/>
              <a:t>Project Status</a:t>
            </a:r>
          </a:p>
        </p:txBody>
      </p:sp>
      <p:pic>
        <p:nvPicPr>
          <p:cNvPr id="4" name="Picture 3">
            <a:extLst>
              <a:ext uri="{FF2B5EF4-FFF2-40B4-BE49-F238E27FC236}">
                <a16:creationId xmlns:a16="http://schemas.microsoft.com/office/drawing/2014/main" id="{2D749CBE-37A7-C3ED-B044-FCABCC0EF95B}"/>
              </a:ext>
            </a:extLst>
          </p:cNvPr>
          <p:cNvPicPr>
            <a:picLocks noChangeAspect="1"/>
          </p:cNvPicPr>
          <p:nvPr/>
        </p:nvPicPr>
        <p:blipFill>
          <a:blip r:embed="rId2"/>
          <a:stretch>
            <a:fillRect/>
          </a:stretch>
        </p:blipFill>
        <p:spPr>
          <a:xfrm>
            <a:off x="628650" y="1171575"/>
            <a:ext cx="7075353" cy="3971925"/>
          </a:xfrm>
          <a:prstGeom prst="rect">
            <a:avLst/>
          </a:prstGeom>
        </p:spPr>
      </p:pic>
    </p:spTree>
    <p:extLst>
      <p:ext uri="{BB962C8B-B14F-4D97-AF65-F5344CB8AC3E}">
        <p14:creationId xmlns:p14="http://schemas.microsoft.com/office/powerpoint/2010/main" val="27872408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E64C8"/>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CC5FF2-0BDE-46B2-8157-D4A9F886C04F}"/>
              </a:ext>
            </a:extLst>
          </p:cNvPr>
          <p:cNvSpPr>
            <a:spLocks noGrp="1"/>
          </p:cNvSpPr>
          <p:nvPr>
            <p:ph type="title"/>
          </p:nvPr>
        </p:nvSpPr>
        <p:spPr>
          <a:xfrm>
            <a:off x="149013" y="0"/>
            <a:ext cx="8229600" cy="883992"/>
          </a:xfrm>
        </p:spPr>
        <p:txBody>
          <a:bodyPr/>
          <a:lstStyle/>
          <a:p>
            <a:r>
              <a:rPr lang="nl-BE">
                <a:solidFill>
                  <a:schemeClr val="bg1"/>
                </a:solidFill>
              </a:rPr>
              <a:t>AGENDA</a:t>
            </a:r>
            <a:endParaRPr lang="nl-BE" dirty="0">
              <a:solidFill>
                <a:schemeClr val="bg1"/>
              </a:solidFill>
            </a:endParaRPr>
          </a:p>
        </p:txBody>
      </p:sp>
      <p:graphicFrame>
        <p:nvGraphicFramePr>
          <p:cNvPr id="7" name="Tabel 7">
            <a:extLst>
              <a:ext uri="{FF2B5EF4-FFF2-40B4-BE49-F238E27FC236}">
                <a16:creationId xmlns:a16="http://schemas.microsoft.com/office/drawing/2014/main" id="{529A68DA-3974-3010-0198-EB84FEEF77D9}"/>
              </a:ext>
            </a:extLst>
          </p:cNvPr>
          <p:cNvGraphicFramePr>
            <a:graphicFrameLocks noGrp="1"/>
          </p:cNvGraphicFramePr>
          <p:nvPr>
            <p:extLst>
              <p:ext uri="{D42A27DB-BD31-4B8C-83A1-F6EECF244321}">
                <p14:modId xmlns:p14="http://schemas.microsoft.com/office/powerpoint/2010/main" val="3270340410"/>
              </p:ext>
            </p:extLst>
          </p:nvPr>
        </p:nvGraphicFramePr>
        <p:xfrm>
          <a:off x="440266" y="968227"/>
          <a:ext cx="8381813" cy="3195320"/>
        </p:xfrm>
        <a:graphic>
          <a:graphicData uri="http://schemas.openxmlformats.org/drawingml/2006/table">
            <a:tbl>
              <a:tblPr firstRow="1" bandRow="1">
                <a:tableStyleId>{3C2FFA5D-87B4-456A-9821-1D502468CF0F}</a:tableStyleId>
              </a:tblPr>
              <a:tblGrid>
                <a:gridCol w="3354183">
                  <a:extLst>
                    <a:ext uri="{9D8B030D-6E8A-4147-A177-3AD203B41FA5}">
                      <a16:colId xmlns:a16="http://schemas.microsoft.com/office/drawing/2014/main" val="4059966620"/>
                    </a:ext>
                  </a:extLst>
                </a:gridCol>
                <a:gridCol w="2943235">
                  <a:extLst>
                    <a:ext uri="{9D8B030D-6E8A-4147-A177-3AD203B41FA5}">
                      <a16:colId xmlns:a16="http://schemas.microsoft.com/office/drawing/2014/main" val="710646957"/>
                    </a:ext>
                  </a:extLst>
                </a:gridCol>
                <a:gridCol w="2084395">
                  <a:extLst>
                    <a:ext uri="{9D8B030D-6E8A-4147-A177-3AD203B41FA5}">
                      <a16:colId xmlns:a16="http://schemas.microsoft.com/office/drawing/2014/main" val="1057423014"/>
                    </a:ext>
                  </a:extLst>
                </a:gridCol>
              </a:tblGrid>
              <a:tr h="370840">
                <a:tc>
                  <a:txBody>
                    <a:bodyPr/>
                    <a:lstStyle/>
                    <a:p>
                      <a:r>
                        <a:rPr lang="nl-BE" dirty="0"/>
                        <a:t>TOPIC</a:t>
                      </a:r>
                    </a:p>
                  </a:txBody>
                  <a:tcPr/>
                </a:tc>
                <a:tc>
                  <a:txBody>
                    <a:bodyPr/>
                    <a:lstStyle/>
                    <a:p>
                      <a:r>
                        <a:rPr lang="nl-BE" dirty="0"/>
                        <a:t>SPEAKER</a:t>
                      </a:r>
                    </a:p>
                  </a:txBody>
                  <a:tcPr/>
                </a:tc>
                <a:tc>
                  <a:txBody>
                    <a:bodyPr/>
                    <a:lstStyle/>
                    <a:p>
                      <a:r>
                        <a:rPr lang="nl-BE" dirty="0"/>
                        <a:t>TIMING</a:t>
                      </a:r>
                    </a:p>
                  </a:txBody>
                  <a:tcPr/>
                </a:tc>
                <a:extLst>
                  <a:ext uri="{0D108BD9-81ED-4DB2-BD59-A6C34878D82A}">
                    <a16:rowId xmlns:a16="http://schemas.microsoft.com/office/drawing/2014/main" val="2840504931"/>
                  </a:ext>
                </a:extLst>
              </a:tr>
              <a:tr h="370840">
                <a:tc>
                  <a:txBody>
                    <a:bodyPr/>
                    <a:lstStyle/>
                    <a:p>
                      <a:r>
                        <a:rPr lang="nl-BE" sz="1100" dirty="0"/>
                        <a:t>Welcome </a:t>
                      </a:r>
                      <a:r>
                        <a:rPr lang="nl-BE" sz="1100" err="1"/>
                        <a:t>and</a:t>
                      </a:r>
                      <a:r>
                        <a:rPr lang="nl-BE" sz="1100" dirty="0"/>
                        <a:t> agenda</a:t>
                      </a:r>
                      <a:endParaRPr lang="nl-BE" sz="1100" dirty="0" err="1"/>
                    </a:p>
                  </a:txBody>
                  <a:tcPr/>
                </a:tc>
                <a:tc>
                  <a:txBody>
                    <a:bodyPr/>
                    <a:lstStyle/>
                    <a:p>
                      <a:r>
                        <a:rPr lang="nl-BE" sz="1000" err="1"/>
                        <a:t>Raf</a:t>
                      </a:r>
                      <a:r>
                        <a:rPr lang="nl-BE" sz="1000" dirty="0"/>
                        <a:t> Buyle &amp; Marc </a:t>
                      </a:r>
                      <a:r>
                        <a:rPr lang="nl-BE" sz="1000" err="1"/>
                        <a:t>Bruyland</a:t>
                      </a:r>
                    </a:p>
                  </a:txBody>
                  <a:tcPr/>
                </a:tc>
                <a:tc>
                  <a:txBody>
                    <a:bodyPr/>
                    <a:lstStyle/>
                    <a:p>
                      <a:r>
                        <a:rPr lang="nl-BE" sz="1100"/>
                        <a:t>14u00 – 14u05</a:t>
                      </a:r>
                      <a:endParaRPr lang="nl-BE" sz="1100" dirty="0"/>
                    </a:p>
                  </a:txBody>
                  <a:tcPr/>
                </a:tc>
                <a:extLst>
                  <a:ext uri="{0D108BD9-81ED-4DB2-BD59-A6C34878D82A}">
                    <a16:rowId xmlns:a16="http://schemas.microsoft.com/office/drawing/2014/main" val="1079549224"/>
                  </a:ext>
                </a:extLst>
              </a:tr>
              <a:tr h="370840">
                <a:tc>
                  <a:txBody>
                    <a:bodyPr/>
                    <a:lstStyle/>
                    <a:p>
                      <a:r>
                        <a:rPr lang="nl-BE" sz="1100"/>
                        <a:t>STATUS TRAJECTORIES</a:t>
                      </a:r>
                    </a:p>
                    <a:p>
                      <a:r>
                        <a:rPr lang="nl-BE" sz="1100"/>
                        <a:t>    </a:t>
                      </a:r>
                      <a:r>
                        <a:rPr lang="nl-BE" sz="1100" i="1"/>
                        <a:t>ICEG Building </a:t>
                      </a:r>
                      <a:r>
                        <a:rPr lang="nl-BE" sz="900" i="1"/>
                        <a:t>– formal accreditation</a:t>
                      </a:r>
                    </a:p>
                    <a:p>
                      <a:r>
                        <a:rPr lang="nl-BE" sz="1100" i="1"/>
                        <a:t>    ICEG Hydrants </a:t>
                      </a:r>
                      <a:r>
                        <a:rPr lang="nl-BE" sz="900" i="1"/>
                        <a:t>– status &amp; next steps</a:t>
                      </a:r>
                      <a:endParaRPr lang="nl-BE" sz="1100" i="1"/>
                    </a:p>
                    <a:p>
                      <a:r>
                        <a:rPr lang="nl-BE" sz="1100" i="1"/>
                        <a:t>    IMKL </a:t>
                      </a:r>
                      <a:r>
                        <a:rPr lang="nl-BE" sz="900" i="1"/>
                        <a:t>– status &amp; next steps</a:t>
                      </a:r>
                    </a:p>
                    <a:p>
                      <a:r>
                        <a:rPr lang="nl-BE" sz="1100" i="1"/>
                        <a:t>    </a:t>
                      </a:r>
                      <a:endParaRPr lang="nl-BE" sz="900" dirty="0"/>
                    </a:p>
                  </a:txBody>
                  <a:tcPr/>
                </a:tc>
                <a:tc>
                  <a:txBody>
                    <a:bodyPr/>
                    <a:lstStyle/>
                    <a:p>
                      <a:endParaRPr lang="nl-BE" sz="1000"/>
                    </a:p>
                    <a:p>
                      <a:r>
                        <a:rPr lang="nl-BE" sz="1100"/>
                        <a:t>Jitse De Cock</a:t>
                      </a:r>
                    </a:p>
                    <a:p>
                      <a:r>
                        <a:rPr lang="nl-BE" sz="1100"/>
                        <a:t>Jitse De Cock</a:t>
                      </a:r>
                    </a:p>
                    <a:p>
                      <a:r>
                        <a:rPr lang="nl-BE" sz="1100"/>
                        <a:t>Ivy Van De Kerchove </a:t>
                      </a:r>
                      <a:endParaRPr lang="nl-BE" sz="1100" dirty="0"/>
                    </a:p>
                  </a:txBody>
                  <a:tcPr/>
                </a:tc>
                <a:tc>
                  <a:txBody>
                    <a:bodyPr/>
                    <a:lstStyle/>
                    <a:p>
                      <a:endParaRPr lang="nl-BE" sz="1100"/>
                    </a:p>
                    <a:p>
                      <a:r>
                        <a:rPr lang="nl-BE" sz="1100"/>
                        <a:t>14u05 – 14u10</a:t>
                      </a:r>
                      <a:endParaRPr lang="nl-BE" sz="1100" dirty="0"/>
                    </a:p>
                    <a:p>
                      <a:r>
                        <a:rPr lang="nl-BE" sz="1100"/>
                        <a:t>14u10 – 14u20</a:t>
                      </a:r>
                      <a:endParaRPr lang="nl-BE" sz="1100" dirty="0"/>
                    </a:p>
                    <a:p>
                      <a:r>
                        <a:rPr lang="nl-BE" sz="1100"/>
                        <a:t>14u20 – 14u35</a:t>
                      </a:r>
                      <a:endParaRPr lang="nl-BE" sz="1100" dirty="0"/>
                    </a:p>
                    <a:p>
                      <a:pPr lvl="0">
                        <a:buNone/>
                      </a:pPr>
                      <a:endParaRPr lang="nl-BE" sz="1100" dirty="0"/>
                    </a:p>
                  </a:txBody>
                  <a:tcPr/>
                </a:tc>
                <a:extLst>
                  <a:ext uri="{0D108BD9-81ED-4DB2-BD59-A6C34878D82A}">
                    <a16:rowId xmlns:a16="http://schemas.microsoft.com/office/drawing/2014/main" val="1470671048"/>
                  </a:ext>
                </a:extLst>
              </a:tr>
              <a:tr h="370840">
                <a:tc>
                  <a:txBody>
                    <a:bodyPr/>
                    <a:lstStyle/>
                    <a:p>
                      <a:r>
                        <a:rPr lang="nl-BE" sz="1100"/>
                        <a:t>ICEG OPPORTUNITIES 2024</a:t>
                      </a:r>
                    </a:p>
                    <a:p>
                      <a:pPr lvl="0">
                        <a:buNone/>
                      </a:pPr>
                      <a:r>
                        <a:rPr lang="nl-BE" sz="1100" b="0" i="1" u="none" strike="noStrike" noProof="0">
                          <a:solidFill>
                            <a:srgbClr val="000000"/>
                          </a:solidFill>
                          <a:latin typeface="Helvetica"/>
                        </a:rPr>
                        <a:t>    BEST - </a:t>
                      </a:r>
                      <a:r>
                        <a:rPr lang="nl-BE" sz="900" b="0" i="1" u="none" strike="noStrike" noProof="0">
                          <a:solidFill>
                            <a:srgbClr val="000000"/>
                          </a:solidFill>
                          <a:latin typeface="+mn-lt"/>
                        </a:rPr>
                        <a:t>need &amp; approach</a:t>
                      </a:r>
                      <a:r>
                        <a:rPr lang="nl-BE" sz="900" i="1">
                          <a:latin typeface="+mn-lt"/>
                        </a:rPr>
                        <a:t> </a:t>
                      </a:r>
                      <a:r>
                        <a:rPr lang="nl-BE" sz="900" i="1"/>
                        <a:t>   </a:t>
                      </a:r>
                    </a:p>
                    <a:p>
                      <a:r>
                        <a:rPr lang="nl-BE" sz="1100" i="1"/>
                        <a:t>    ICEG Person – </a:t>
                      </a:r>
                      <a:r>
                        <a:rPr lang="nl-BE" sz="900" i="1"/>
                        <a:t>next steps</a:t>
                      </a:r>
                    </a:p>
                    <a:p>
                      <a:r>
                        <a:rPr lang="nl-BE" sz="900" i="1"/>
                        <a:t>     </a:t>
                      </a:r>
                      <a:r>
                        <a:rPr lang="nl-BE" sz="1100" i="1">
                          <a:solidFill>
                            <a:schemeClr val="dk1"/>
                          </a:solidFill>
                          <a:latin typeface="+mn-lt"/>
                          <a:ea typeface="+mn-ea"/>
                          <a:cs typeface="+mn-cs"/>
                          <a:sym typeface="FlandersArtSans-Regular"/>
                        </a:rPr>
                        <a:t>PLANNING 2024</a:t>
                      </a:r>
                    </a:p>
                    <a:p>
                      <a:pPr lvl="0">
                        <a:buNone/>
                      </a:pPr>
                      <a:r>
                        <a:rPr lang="nl-BE" sz="900" i="1"/>
                        <a:t>     </a:t>
                      </a:r>
                      <a:r>
                        <a:rPr lang="nl-BE" sz="1100" i="1"/>
                        <a:t>ICEG Training 2024</a:t>
                      </a:r>
                      <a:r>
                        <a:rPr lang="nl-BE" sz="900" i="1"/>
                        <a:t> – needs and content</a:t>
                      </a:r>
                      <a:endParaRPr lang="nl-BE" sz="900" i="1" dirty="0"/>
                    </a:p>
                  </a:txBody>
                  <a:tcPr/>
                </a:tc>
                <a:tc>
                  <a:txBody>
                    <a:bodyPr/>
                    <a:lstStyle/>
                    <a:p>
                      <a:endParaRPr lang="nl-BE" sz="1000"/>
                    </a:p>
                    <a:p>
                      <a:pPr lvl="0">
                        <a:buNone/>
                      </a:pPr>
                      <a:r>
                        <a:rPr lang="nl-BE" sz="1100" b="0" i="0" u="none" strike="noStrike" noProof="0">
                          <a:solidFill>
                            <a:srgbClr val="000000"/>
                          </a:solidFill>
                          <a:latin typeface="Helvetica"/>
                        </a:rPr>
                        <a:t>Eddy Corthouts – Evelyn Barreto</a:t>
                      </a:r>
                      <a:endParaRPr lang="nl-BE" sz="1100"/>
                    </a:p>
                    <a:p>
                      <a:r>
                        <a:rPr lang="nl-BE" sz="1100"/>
                        <a:t>Liesbet Dhondt - Mathieu Tulpinck</a:t>
                      </a:r>
                    </a:p>
                    <a:p>
                      <a:pPr lvl="0">
                        <a:buNone/>
                      </a:pPr>
                      <a:r>
                        <a:rPr lang="nl-BE" sz="1100"/>
                        <a:t>Review committee</a:t>
                      </a:r>
                    </a:p>
                    <a:p>
                      <a:pPr lvl="0">
                        <a:buNone/>
                      </a:pPr>
                      <a:r>
                        <a:rPr lang="nl-BE" sz="1100"/>
                        <a:t>Digitaal Vlaanderen</a:t>
                      </a:r>
                      <a:endParaRPr lang="nl-BE" sz="1100" dirty="0"/>
                    </a:p>
                  </a:txBody>
                  <a:tcPr/>
                </a:tc>
                <a:tc>
                  <a:txBody>
                    <a:bodyPr/>
                    <a:lstStyle/>
                    <a:p>
                      <a:endParaRPr lang="nl-BE" sz="1100"/>
                    </a:p>
                    <a:p>
                      <a:pPr lvl="0">
                        <a:buNone/>
                      </a:pPr>
                      <a:r>
                        <a:rPr lang="nl-BE" sz="1100" b="0" i="0" u="none" strike="noStrike" noProof="0">
                          <a:solidFill>
                            <a:srgbClr val="000000"/>
                          </a:solidFill>
                          <a:latin typeface="Helvetica"/>
                        </a:rPr>
                        <a:t>14u20 – 14u30</a:t>
                      </a:r>
                      <a:endParaRPr lang="nl-BE" dirty="0"/>
                    </a:p>
                    <a:p>
                      <a:pPr lvl="0">
                        <a:buNone/>
                      </a:pPr>
                      <a:r>
                        <a:rPr lang="nl-BE" sz="1100"/>
                        <a:t>14u30 – 14u40</a:t>
                      </a:r>
                      <a:endParaRPr lang="nl-BE" dirty="0"/>
                    </a:p>
                    <a:p>
                      <a:r>
                        <a:rPr lang="nl-BE" sz="1100"/>
                        <a:t>14u40 – 14u50</a:t>
                      </a:r>
                      <a:endParaRPr lang="nl-BE" sz="1100" dirty="0"/>
                    </a:p>
                    <a:p>
                      <a:pPr lvl="0">
                        <a:buNone/>
                      </a:pPr>
                      <a:r>
                        <a:rPr lang="nl-BE" sz="1100"/>
                        <a:t>14u50 - 15u00</a:t>
                      </a:r>
                      <a:endParaRPr lang="nl-BE" sz="1100" dirty="0"/>
                    </a:p>
                  </a:txBody>
                  <a:tcPr/>
                </a:tc>
                <a:extLst>
                  <a:ext uri="{0D108BD9-81ED-4DB2-BD59-A6C34878D82A}">
                    <a16:rowId xmlns:a16="http://schemas.microsoft.com/office/drawing/2014/main" val="1218091677"/>
                  </a:ext>
                </a:extLst>
              </a:tr>
              <a:tr h="370840">
                <a:tc>
                  <a:txBody>
                    <a:bodyPr/>
                    <a:lstStyle/>
                    <a:p>
                      <a:r>
                        <a:rPr lang="nl-BE" sz="1100" dirty="0"/>
                        <a:t>ICEG Management </a:t>
                      </a:r>
                      <a:r>
                        <a:rPr lang="nl-BE" sz="1100"/>
                        <a:t>Committee 03/04</a:t>
                      </a:r>
                      <a:endParaRPr lang="nl-BE" sz="1100" i="1" dirty="0"/>
                    </a:p>
                    <a:p>
                      <a:r>
                        <a:rPr lang="nl-BE" sz="1100" i="1" dirty="0"/>
                        <a:t>    Budget 2024</a:t>
                      </a:r>
                    </a:p>
                    <a:p>
                      <a:r>
                        <a:rPr lang="nl-BE" sz="1100" i="1" dirty="0"/>
                        <a:t>    Next Steps</a:t>
                      </a:r>
                    </a:p>
                  </a:txBody>
                  <a:tcPr/>
                </a:tc>
                <a:tc>
                  <a:txBody>
                    <a:bodyPr/>
                    <a:lstStyle/>
                    <a:p>
                      <a:endParaRPr lang="nl-BE" sz="1000"/>
                    </a:p>
                    <a:p>
                      <a:r>
                        <a:rPr lang="nl-BE" sz="1100"/>
                        <a:t>Marc Bruyland – Raf Buyle</a:t>
                      </a:r>
                      <a:endParaRPr lang="nl-BE" sz="1100" dirty="0"/>
                    </a:p>
                  </a:txBody>
                  <a:tcPr/>
                </a:tc>
                <a:tc>
                  <a:txBody>
                    <a:bodyPr/>
                    <a:lstStyle/>
                    <a:p>
                      <a:endParaRPr lang="nl-BE" sz="1100"/>
                    </a:p>
                    <a:p>
                      <a:r>
                        <a:rPr lang="nl-BE" sz="1100"/>
                        <a:t>15u00 – 16u00</a:t>
                      </a:r>
                      <a:endParaRPr lang="nl-BE" sz="1100" dirty="0"/>
                    </a:p>
                  </a:txBody>
                  <a:tcPr/>
                </a:tc>
                <a:extLst>
                  <a:ext uri="{0D108BD9-81ED-4DB2-BD59-A6C34878D82A}">
                    <a16:rowId xmlns:a16="http://schemas.microsoft.com/office/drawing/2014/main" val="3283865673"/>
                  </a:ext>
                </a:extLst>
              </a:tr>
            </a:tbl>
          </a:graphicData>
        </a:graphic>
      </p:graphicFrame>
    </p:spTree>
    <p:extLst>
      <p:ext uri="{BB962C8B-B14F-4D97-AF65-F5344CB8AC3E}">
        <p14:creationId xmlns:p14="http://schemas.microsoft.com/office/powerpoint/2010/main" val="3374330801"/>
      </p:ext>
    </p:extLst>
  </p:cSld>
  <p:clrMapOvr>
    <a:overrideClrMapping bg1="lt1" tx1="dk1" bg2="lt2" tx2="dk2" accent1="accent1" accent2="accent2" accent3="accent3" accent4="accent4" accent5="accent5" accent6="accent6" hlink="hlink" folHlink="folHlink"/>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6DD884-19E5-4647-80A3-7E31D099C1A9}"/>
              </a:ext>
            </a:extLst>
          </p:cNvPr>
          <p:cNvSpPr>
            <a:spLocks noGrp="1"/>
          </p:cNvSpPr>
          <p:nvPr>
            <p:ph type="title"/>
          </p:nvPr>
        </p:nvSpPr>
        <p:spPr/>
        <p:txBody>
          <a:bodyPr/>
          <a:lstStyle/>
          <a:p>
            <a:r>
              <a:rPr lang="nl-BE" dirty="0"/>
              <a:t>Project </a:t>
            </a:r>
            <a:r>
              <a:rPr lang="nl-BE" dirty="0" err="1"/>
              <a:t>Objective</a:t>
            </a:r>
            <a:r>
              <a:rPr lang="nl-BE" dirty="0"/>
              <a:t>	</a:t>
            </a:r>
            <a:endParaRPr lang="en-US" dirty="0"/>
          </a:p>
        </p:txBody>
      </p:sp>
      <p:sp>
        <p:nvSpPr>
          <p:cNvPr id="3" name="Content Placeholder 2">
            <a:extLst>
              <a:ext uri="{FF2B5EF4-FFF2-40B4-BE49-F238E27FC236}">
                <a16:creationId xmlns:a16="http://schemas.microsoft.com/office/drawing/2014/main" id="{D525F2CC-5A28-4CB2-B856-569754CCE106}"/>
              </a:ext>
            </a:extLst>
          </p:cNvPr>
          <p:cNvSpPr>
            <a:spLocks noGrp="1"/>
          </p:cNvSpPr>
          <p:nvPr>
            <p:ph idx="1"/>
          </p:nvPr>
        </p:nvSpPr>
        <p:spPr/>
        <p:txBody>
          <a:bodyPr>
            <a:normAutofit fontScale="92500"/>
          </a:bodyPr>
          <a:lstStyle/>
          <a:p>
            <a:r>
              <a:rPr lang="en-US" dirty="0">
                <a:solidFill>
                  <a:schemeClr val="tx1"/>
                </a:solidFill>
              </a:rPr>
              <a:t>Via this initiative, the various stakeholders wish to </a:t>
            </a:r>
            <a:r>
              <a:rPr lang="en-US" b="1" i="1" dirty="0">
                <a:solidFill>
                  <a:schemeClr val="tx1"/>
                </a:solidFill>
              </a:rPr>
              <a:t>document </a:t>
            </a:r>
            <a:r>
              <a:rPr lang="en-US" dirty="0">
                <a:solidFill>
                  <a:schemeClr val="tx1"/>
                </a:solidFill>
              </a:rPr>
              <a:t>the standard for Belgian addresses on </a:t>
            </a:r>
            <a:r>
              <a:rPr lang="en-US" dirty="0" err="1">
                <a:solidFill>
                  <a:schemeClr val="tx1"/>
                </a:solidFill>
              </a:rPr>
              <a:t>Github</a:t>
            </a:r>
            <a:r>
              <a:rPr lang="en-US" dirty="0">
                <a:solidFill>
                  <a:schemeClr val="tx1"/>
                </a:solidFill>
              </a:rPr>
              <a:t> as was done for Building</a:t>
            </a:r>
          </a:p>
          <a:p>
            <a:endParaRPr lang="en-US" dirty="0">
              <a:solidFill>
                <a:schemeClr val="tx1"/>
              </a:solidFill>
            </a:endParaRPr>
          </a:p>
          <a:p>
            <a:r>
              <a:rPr lang="en-US" dirty="0">
                <a:solidFill>
                  <a:schemeClr val="tx1"/>
                </a:solidFill>
              </a:rPr>
              <a:t>This will be done based on the </a:t>
            </a:r>
            <a:r>
              <a:rPr lang="en-US" dirty="0" err="1">
                <a:solidFill>
                  <a:schemeClr val="tx1"/>
                </a:solidFill>
              </a:rPr>
              <a:t>BeSt</a:t>
            </a:r>
            <a:r>
              <a:rPr lang="en-US" dirty="0">
                <a:solidFill>
                  <a:schemeClr val="tx1"/>
                </a:solidFill>
              </a:rPr>
              <a:t> Address model, that can be considered a standard as it was defined by a large group of government </a:t>
            </a:r>
            <a:r>
              <a:rPr lang="en-US" dirty="0" err="1">
                <a:solidFill>
                  <a:schemeClr val="tx1"/>
                </a:solidFill>
              </a:rPr>
              <a:t>organisations</a:t>
            </a:r>
            <a:r>
              <a:rPr lang="en-US" dirty="0">
                <a:solidFill>
                  <a:schemeClr val="tx1"/>
                </a:solidFill>
              </a:rPr>
              <a:t> (federal + regional)</a:t>
            </a:r>
          </a:p>
          <a:p>
            <a:endParaRPr lang="en-US" dirty="0">
              <a:solidFill>
                <a:schemeClr val="tx1"/>
              </a:solidFill>
            </a:endParaRPr>
          </a:p>
          <a:p>
            <a:r>
              <a:rPr lang="en-US" dirty="0">
                <a:solidFill>
                  <a:schemeClr val="tx1"/>
                </a:solidFill>
              </a:rPr>
              <a:t>As the </a:t>
            </a:r>
            <a:r>
              <a:rPr lang="en-US" dirty="0" err="1">
                <a:solidFill>
                  <a:schemeClr val="tx1"/>
                </a:solidFill>
              </a:rPr>
              <a:t>BeSt</a:t>
            </a:r>
            <a:r>
              <a:rPr lang="en-US" dirty="0">
                <a:solidFill>
                  <a:schemeClr val="tx1"/>
                </a:solidFill>
              </a:rPr>
              <a:t> Address model has been developed already, there is no need for semantic workshops anymore.</a:t>
            </a:r>
          </a:p>
        </p:txBody>
      </p:sp>
    </p:spTree>
    <p:extLst>
      <p:ext uri="{BB962C8B-B14F-4D97-AF65-F5344CB8AC3E}">
        <p14:creationId xmlns:p14="http://schemas.microsoft.com/office/powerpoint/2010/main" val="289513368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987EFC-2D73-41C1-82C2-240F7DE64A2D}"/>
              </a:ext>
            </a:extLst>
          </p:cNvPr>
          <p:cNvSpPr>
            <a:spLocks noGrp="1"/>
          </p:cNvSpPr>
          <p:nvPr>
            <p:ph type="title"/>
          </p:nvPr>
        </p:nvSpPr>
        <p:spPr/>
        <p:txBody>
          <a:bodyPr/>
          <a:lstStyle/>
          <a:p>
            <a:r>
              <a:rPr lang="nl-BE" dirty="0" err="1"/>
              <a:t>Requested</a:t>
            </a:r>
            <a:r>
              <a:rPr lang="nl-BE" dirty="0"/>
              <a:t> budget</a:t>
            </a:r>
          </a:p>
        </p:txBody>
      </p:sp>
      <p:sp>
        <p:nvSpPr>
          <p:cNvPr id="3" name="Content Placeholder 2">
            <a:extLst>
              <a:ext uri="{FF2B5EF4-FFF2-40B4-BE49-F238E27FC236}">
                <a16:creationId xmlns:a16="http://schemas.microsoft.com/office/drawing/2014/main" id="{82AAE220-DEB9-FF72-8DDA-223A7AF6ADFD}"/>
              </a:ext>
            </a:extLst>
          </p:cNvPr>
          <p:cNvSpPr>
            <a:spLocks noGrp="1"/>
          </p:cNvSpPr>
          <p:nvPr>
            <p:ph idx="1"/>
          </p:nvPr>
        </p:nvSpPr>
        <p:spPr/>
        <p:txBody>
          <a:bodyPr/>
          <a:lstStyle/>
          <a:p>
            <a:r>
              <a:rPr lang="nl-BE" dirty="0">
                <a:solidFill>
                  <a:schemeClr val="tx1"/>
                </a:solidFill>
              </a:rPr>
              <a:t>A BOSA </a:t>
            </a:r>
            <a:r>
              <a:rPr lang="nl-BE" dirty="0" err="1">
                <a:solidFill>
                  <a:schemeClr val="tx1"/>
                </a:solidFill>
              </a:rPr>
              <a:t>analyst</a:t>
            </a:r>
            <a:r>
              <a:rPr lang="nl-BE" dirty="0">
                <a:solidFill>
                  <a:schemeClr val="tx1"/>
                </a:solidFill>
              </a:rPr>
              <a:t> </a:t>
            </a:r>
            <a:r>
              <a:rPr lang="nl-BE" dirty="0" err="1">
                <a:solidFill>
                  <a:schemeClr val="tx1"/>
                </a:solidFill>
              </a:rPr>
              <a:t>will</a:t>
            </a:r>
            <a:r>
              <a:rPr lang="nl-BE" dirty="0">
                <a:solidFill>
                  <a:schemeClr val="tx1"/>
                </a:solidFill>
              </a:rPr>
              <a:t> </a:t>
            </a:r>
            <a:r>
              <a:rPr lang="nl-BE" dirty="0" err="1">
                <a:solidFill>
                  <a:schemeClr val="tx1"/>
                </a:solidFill>
              </a:rPr>
              <a:t>develop</a:t>
            </a:r>
            <a:r>
              <a:rPr lang="nl-BE" dirty="0">
                <a:solidFill>
                  <a:schemeClr val="tx1"/>
                </a:solidFill>
              </a:rPr>
              <a:t> </a:t>
            </a:r>
            <a:r>
              <a:rPr lang="nl-BE" dirty="0" err="1">
                <a:solidFill>
                  <a:schemeClr val="tx1"/>
                </a:solidFill>
              </a:rPr>
              <a:t>the</a:t>
            </a:r>
            <a:r>
              <a:rPr lang="nl-BE" dirty="0">
                <a:solidFill>
                  <a:schemeClr val="tx1"/>
                </a:solidFill>
              </a:rPr>
              <a:t> </a:t>
            </a:r>
            <a:r>
              <a:rPr lang="nl-BE" dirty="0" err="1">
                <a:solidFill>
                  <a:schemeClr val="tx1"/>
                </a:solidFill>
              </a:rPr>
              <a:t>required</a:t>
            </a:r>
            <a:r>
              <a:rPr lang="nl-BE" dirty="0">
                <a:solidFill>
                  <a:schemeClr val="tx1"/>
                </a:solidFill>
              </a:rPr>
              <a:t> </a:t>
            </a:r>
            <a:r>
              <a:rPr lang="nl-BE" dirty="0" err="1">
                <a:solidFill>
                  <a:schemeClr val="tx1"/>
                </a:solidFill>
              </a:rPr>
              <a:t>artifacts</a:t>
            </a:r>
            <a:r>
              <a:rPr lang="nl-BE" dirty="0">
                <a:solidFill>
                  <a:schemeClr val="tx1"/>
                </a:solidFill>
              </a:rPr>
              <a:t> </a:t>
            </a:r>
            <a:r>
              <a:rPr lang="nl-BE" dirty="0" err="1">
                <a:solidFill>
                  <a:schemeClr val="tx1"/>
                </a:solidFill>
              </a:rPr>
              <a:t>for</a:t>
            </a:r>
            <a:r>
              <a:rPr lang="nl-BE" dirty="0">
                <a:solidFill>
                  <a:schemeClr val="tx1"/>
                </a:solidFill>
              </a:rPr>
              <a:t> </a:t>
            </a:r>
            <a:r>
              <a:rPr lang="nl-BE" dirty="0" err="1">
                <a:solidFill>
                  <a:schemeClr val="tx1"/>
                </a:solidFill>
              </a:rPr>
              <a:t>Github</a:t>
            </a:r>
            <a:endParaRPr lang="nl-BE" dirty="0">
              <a:solidFill>
                <a:schemeClr val="tx1"/>
              </a:solidFill>
            </a:endParaRPr>
          </a:p>
          <a:p>
            <a:endParaRPr lang="nl-BE" dirty="0">
              <a:solidFill>
                <a:schemeClr val="tx1"/>
              </a:solidFill>
            </a:endParaRPr>
          </a:p>
          <a:p>
            <a:r>
              <a:rPr lang="nl-BE" dirty="0">
                <a:solidFill>
                  <a:schemeClr val="tx1"/>
                </a:solidFill>
              </a:rPr>
              <a:t>We </a:t>
            </a:r>
            <a:r>
              <a:rPr lang="nl-BE" dirty="0" err="1">
                <a:solidFill>
                  <a:schemeClr val="tx1"/>
                </a:solidFill>
              </a:rPr>
              <a:t>would</a:t>
            </a:r>
            <a:r>
              <a:rPr lang="nl-BE" dirty="0">
                <a:solidFill>
                  <a:schemeClr val="tx1"/>
                </a:solidFill>
              </a:rPr>
              <a:t> like </a:t>
            </a:r>
            <a:r>
              <a:rPr lang="nl-BE" dirty="0" err="1">
                <a:solidFill>
                  <a:schemeClr val="tx1"/>
                </a:solidFill>
              </a:rPr>
              <a:t>to</a:t>
            </a:r>
            <a:r>
              <a:rPr lang="nl-BE" dirty="0">
                <a:solidFill>
                  <a:schemeClr val="tx1"/>
                </a:solidFill>
              </a:rPr>
              <a:t> </a:t>
            </a:r>
            <a:r>
              <a:rPr lang="nl-BE" dirty="0" err="1">
                <a:solidFill>
                  <a:schemeClr val="tx1"/>
                </a:solidFill>
              </a:rPr>
              <a:t>involve</a:t>
            </a:r>
            <a:r>
              <a:rPr lang="nl-BE" dirty="0">
                <a:solidFill>
                  <a:schemeClr val="tx1"/>
                </a:solidFill>
              </a:rPr>
              <a:t> a </a:t>
            </a:r>
            <a:r>
              <a:rPr lang="nl-BE" dirty="0" err="1">
                <a:solidFill>
                  <a:schemeClr val="tx1"/>
                </a:solidFill>
              </a:rPr>
              <a:t>PwC</a:t>
            </a:r>
            <a:r>
              <a:rPr lang="nl-BE" dirty="0">
                <a:solidFill>
                  <a:schemeClr val="tx1"/>
                </a:solidFill>
              </a:rPr>
              <a:t> consultant </a:t>
            </a:r>
            <a:r>
              <a:rPr lang="nl-BE" dirty="0" err="1">
                <a:solidFill>
                  <a:schemeClr val="tx1"/>
                </a:solidFill>
              </a:rPr>
              <a:t>for</a:t>
            </a:r>
            <a:r>
              <a:rPr lang="nl-BE" dirty="0">
                <a:solidFill>
                  <a:schemeClr val="tx1"/>
                </a:solidFill>
              </a:rPr>
              <a:t> </a:t>
            </a:r>
            <a:r>
              <a:rPr lang="nl-BE" dirty="0" err="1">
                <a:solidFill>
                  <a:schemeClr val="tx1"/>
                </a:solidFill>
              </a:rPr>
              <a:t>technical</a:t>
            </a:r>
            <a:r>
              <a:rPr lang="nl-BE" dirty="0">
                <a:solidFill>
                  <a:schemeClr val="tx1"/>
                </a:solidFill>
              </a:rPr>
              <a:t> support</a:t>
            </a:r>
          </a:p>
          <a:p>
            <a:endParaRPr lang="nl-BE" dirty="0">
              <a:solidFill>
                <a:schemeClr val="tx1"/>
              </a:solidFill>
            </a:endParaRPr>
          </a:p>
          <a:p>
            <a:r>
              <a:rPr lang="nl-BE" dirty="0" err="1">
                <a:solidFill>
                  <a:schemeClr val="tx1"/>
                </a:solidFill>
              </a:rPr>
              <a:t>Requested</a:t>
            </a:r>
            <a:r>
              <a:rPr lang="nl-BE" dirty="0">
                <a:solidFill>
                  <a:schemeClr val="tx1"/>
                </a:solidFill>
              </a:rPr>
              <a:t> budget: a maximum of 3 </a:t>
            </a:r>
            <a:r>
              <a:rPr lang="nl-BE" dirty="0" err="1">
                <a:solidFill>
                  <a:schemeClr val="tx1"/>
                </a:solidFill>
              </a:rPr>
              <a:t>days</a:t>
            </a:r>
            <a:r>
              <a:rPr lang="nl-BE" dirty="0">
                <a:solidFill>
                  <a:schemeClr val="tx1"/>
                </a:solidFill>
              </a:rPr>
              <a:t> </a:t>
            </a:r>
            <a:r>
              <a:rPr lang="nl-BE" dirty="0" err="1">
                <a:solidFill>
                  <a:schemeClr val="tx1"/>
                </a:solidFill>
              </a:rPr>
              <a:t>PwC</a:t>
            </a:r>
            <a:r>
              <a:rPr lang="nl-BE" dirty="0">
                <a:solidFill>
                  <a:schemeClr val="tx1"/>
                </a:solidFill>
              </a:rPr>
              <a:t> support</a:t>
            </a:r>
          </a:p>
          <a:p>
            <a:pPr lvl="1"/>
            <a:r>
              <a:rPr lang="nl-BE"/>
              <a:t>EUR 4.050,00</a:t>
            </a:r>
          </a:p>
          <a:p>
            <a:pPr lvl="1"/>
            <a:r>
              <a:rPr lang="nl-BE" dirty="0"/>
              <a:t>Time &amp; Means, </a:t>
            </a:r>
            <a:r>
              <a:rPr lang="nl-BE" dirty="0" err="1"/>
              <a:t>will</a:t>
            </a:r>
            <a:r>
              <a:rPr lang="nl-BE" dirty="0"/>
              <a:t> </a:t>
            </a:r>
            <a:r>
              <a:rPr lang="nl-BE" dirty="0" err="1"/>
              <a:t>only</a:t>
            </a:r>
            <a:r>
              <a:rPr lang="nl-BE" dirty="0"/>
              <a:t> </a:t>
            </a:r>
            <a:r>
              <a:rPr lang="nl-BE" dirty="0" err="1"/>
              <a:t>be</a:t>
            </a:r>
            <a:r>
              <a:rPr lang="nl-BE" dirty="0"/>
              <a:t> </a:t>
            </a:r>
            <a:r>
              <a:rPr lang="nl-BE" dirty="0" err="1"/>
              <a:t>used</a:t>
            </a:r>
            <a:r>
              <a:rPr lang="nl-BE" dirty="0"/>
              <a:t> </a:t>
            </a:r>
            <a:r>
              <a:rPr lang="nl-BE" dirty="0" err="1"/>
              <a:t>if</a:t>
            </a:r>
            <a:r>
              <a:rPr lang="nl-BE" dirty="0"/>
              <a:t> </a:t>
            </a:r>
            <a:r>
              <a:rPr lang="nl-BE" dirty="0" err="1"/>
              <a:t>needed</a:t>
            </a:r>
            <a:endParaRPr lang="nl-BE" dirty="0">
              <a:solidFill>
                <a:schemeClr val="tx1"/>
              </a:solidFill>
            </a:endParaRPr>
          </a:p>
        </p:txBody>
      </p:sp>
    </p:spTree>
    <p:extLst>
      <p:ext uri="{BB962C8B-B14F-4D97-AF65-F5344CB8AC3E}">
        <p14:creationId xmlns:p14="http://schemas.microsoft.com/office/powerpoint/2010/main" val="143457630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p:cNvSpPr>
            <a:spLocks noGrp="1"/>
          </p:cNvSpPr>
          <p:nvPr>
            <p:ph type="title"/>
          </p:nvPr>
        </p:nvSpPr>
        <p:spPr/>
        <p:txBody>
          <a:bodyPr/>
          <a:lstStyle/>
          <a:p>
            <a:r>
              <a:rPr lang="en-US" dirty="0"/>
              <a:t>5. Q&amp;A</a:t>
            </a:r>
          </a:p>
        </p:txBody>
      </p:sp>
      <p:sp>
        <p:nvSpPr>
          <p:cNvPr id="8" name="Espace réservé du contenu 7"/>
          <p:cNvSpPr>
            <a:spLocks noGrp="1"/>
          </p:cNvSpPr>
          <p:nvPr>
            <p:ph sz="quarter" idx="11"/>
          </p:nvPr>
        </p:nvSpPr>
        <p:spPr/>
        <p:txBody>
          <a:bodyPr/>
          <a:lstStyle/>
          <a:p>
            <a:pPr marL="257175" indent="-257175">
              <a:lnSpc>
                <a:spcPct val="100000"/>
              </a:lnSpc>
            </a:pPr>
            <a:endParaRPr lang="en-US" dirty="0"/>
          </a:p>
          <a:p>
            <a:pPr marL="257175" indent="-257175">
              <a:lnSpc>
                <a:spcPct val="100000"/>
              </a:lnSpc>
            </a:pPr>
            <a:endParaRPr lang="en-US" dirty="0"/>
          </a:p>
          <a:p>
            <a:pPr marL="814388" lvl="1" indent="-257175">
              <a:lnSpc>
                <a:spcPct val="100000"/>
              </a:lnSpc>
            </a:pPr>
            <a:endParaRPr lang="en-US" dirty="0"/>
          </a:p>
          <a:p>
            <a:pPr marL="1114425" lvl="2" indent="-257175">
              <a:lnSpc>
                <a:spcPct val="100000"/>
              </a:lnSpc>
            </a:pPr>
            <a:endParaRPr lang="en-US" dirty="0"/>
          </a:p>
          <a:p>
            <a:pPr marL="1114425" lvl="2" indent="-257175">
              <a:lnSpc>
                <a:spcPct val="100000"/>
              </a:lnSpc>
            </a:pPr>
            <a:endParaRPr lang="en-US" dirty="0"/>
          </a:p>
          <a:p>
            <a:pPr marL="1114425" lvl="2" indent="-257175">
              <a:lnSpc>
                <a:spcPct val="100000"/>
              </a:lnSpc>
            </a:pPr>
            <a:endParaRPr lang="en-US" dirty="0"/>
          </a:p>
          <a:p>
            <a:pPr marL="1114425" lvl="2" indent="-257175">
              <a:lnSpc>
                <a:spcPct val="100000"/>
              </a:lnSpc>
            </a:pPr>
            <a:endParaRPr lang="en-US" dirty="0"/>
          </a:p>
          <a:p>
            <a:pPr marL="257175" indent="-257175">
              <a:lnSpc>
                <a:spcPct val="100000"/>
              </a:lnSpc>
            </a:pPr>
            <a:endParaRPr lang="en-US" dirty="0"/>
          </a:p>
        </p:txBody>
      </p:sp>
      <p:sp>
        <p:nvSpPr>
          <p:cNvPr id="2" name="Slide Number Placeholder 1"/>
          <p:cNvSpPr>
            <a:spLocks noGrp="1"/>
          </p:cNvSpPr>
          <p:nvPr>
            <p:ph type="sldNum" sz="quarter" idx="10"/>
          </p:nvPr>
        </p:nvSpPr>
        <p:spPr/>
        <p:txBody>
          <a:bodyPr/>
          <a:lstStyle/>
          <a:p>
            <a:pPr defTabSz="685800">
              <a:buClrTx/>
            </a:pPr>
            <a:fld id="{DF1FBB3B-0B1B-4319-9DD0-891705888316}" type="slidenum">
              <a:rPr lang="fr-BE" kern="1200">
                <a:solidFill>
                  <a:srgbClr val="09181B"/>
                </a:solidFill>
                <a:latin typeface="Open Sans"/>
                <a:ea typeface="+mn-ea"/>
                <a:cs typeface="+mn-cs"/>
              </a:rPr>
              <a:pPr defTabSz="685800">
                <a:buClrTx/>
              </a:pPr>
              <a:t>32</a:t>
            </a:fld>
            <a:endParaRPr lang="fr-BE" kern="1200" dirty="0">
              <a:solidFill>
                <a:srgbClr val="09181B"/>
              </a:solidFill>
              <a:latin typeface="Open Sans"/>
              <a:ea typeface="+mn-ea"/>
              <a:cs typeface="+mn-cs"/>
            </a:endParaRPr>
          </a:p>
        </p:txBody>
      </p:sp>
      <p:sp>
        <p:nvSpPr>
          <p:cNvPr id="4" name="Rectangle 3"/>
          <p:cNvSpPr/>
          <p:nvPr/>
        </p:nvSpPr>
        <p:spPr>
          <a:xfrm>
            <a:off x="4092384" y="1231832"/>
            <a:ext cx="959237" cy="2366032"/>
          </a:xfrm>
          <a:prstGeom prst="rect">
            <a:avLst/>
          </a:prstGeom>
          <a:noFill/>
        </p:spPr>
        <p:txBody>
          <a:bodyPr wrap="none" lIns="68580" tIns="34290" rIns="68580" bIns="34290">
            <a:spAutoFit/>
          </a:bodyPr>
          <a:lstStyle/>
          <a:p>
            <a:pPr algn="ctr" defTabSz="685800">
              <a:buClrTx/>
            </a:pPr>
            <a:r>
              <a:rPr lang="en-US" sz="14925" kern="1200" dirty="0">
                <a:ln w="0"/>
                <a:solidFill>
                  <a:srgbClr val="00566B"/>
                </a:solidFill>
                <a:effectLst>
                  <a:outerShdw blurRad="38100" dist="25400" dir="5400000" algn="ctr" rotWithShape="0">
                    <a:srgbClr val="6E747A">
                      <a:alpha val="43000"/>
                    </a:srgbClr>
                  </a:outerShdw>
                </a:effectLst>
                <a:latin typeface="Open Sans"/>
                <a:ea typeface="+mn-ea"/>
                <a:cs typeface="+mn-cs"/>
              </a:rPr>
              <a:t>?</a:t>
            </a:r>
          </a:p>
        </p:txBody>
      </p:sp>
    </p:spTree>
    <p:extLst>
      <p:ext uri="{BB962C8B-B14F-4D97-AF65-F5344CB8AC3E}">
        <p14:creationId xmlns:p14="http://schemas.microsoft.com/office/powerpoint/2010/main" val="204313116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bg>
      <p:bgPr>
        <a:solidFill>
          <a:srgbClr val="ACB0C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CC5FF2-0BDE-46B2-8157-D4A9F886C04F}"/>
              </a:ext>
            </a:extLst>
          </p:cNvPr>
          <p:cNvSpPr>
            <a:spLocks noGrp="1"/>
          </p:cNvSpPr>
          <p:nvPr>
            <p:ph type="title"/>
          </p:nvPr>
        </p:nvSpPr>
        <p:spPr>
          <a:xfrm>
            <a:off x="1385646" y="2031690"/>
            <a:ext cx="7108114" cy="883992"/>
          </a:xfrm>
        </p:spPr>
        <p:txBody>
          <a:bodyPr lIns="45719" tIns="45720" rIns="45719" bIns="45720" anchor="ctr">
            <a:normAutofit fontScale="90000"/>
          </a:bodyPr>
          <a:lstStyle/>
          <a:p>
            <a:r>
              <a:rPr lang="nl-BE" dirty="0">
                <a:solidFill>
                  <a:schemeClr val="bg1"/>
                </a:solidFill>
              </a:rPr>
              <a:t>ICEG Person</a:t>
            </a:r>
            <a:br>
              <a:rPr lang="nl-BE" dirty="0"/>
            </a:br>
            <a:r>
              <a:rPr lang="nl-BE" i="1" dirty="0">
                <a:solidFill>
                  <a:schemeClr val="bg1"/>
                </a:solidFill>
              </a:rPr>
              <a:t>(</a:t>
            </a:r>
            <a:r>
              <a:rPr lang="nl-BE" i="1" dirty="0" err="1">
                <a:solidFill>
                  <a:schemeClr val="bg1"/>
                </a:solidFill>
              </a:rPr>
              <a:t>Liesbet</a:t>
            </a:r>
            <a:r>
              <a:rPr lang="nl-BE" i="1" dirty="0">
                <a:solidFill>
                  <a:schemeClr val="bg1"/>
                </a:solidFill>
              </a:rPr>
              <a:t> Dhondt - Mathieu </a:t>
            </a:r>
            <a:r>
              <a:rPr lang="nl-BE" i="1" dirty="0" err="1">
                <a:solidFill>
                  <a:schemeClr val="bg1"/>
                </a:solidFill>
              </a:rPr>
              <a:t>Tulpinck</a:t>
            </a:r>
            <a:r>
              <a:rPr lang="nl-BE" i="1">
                <a:solidFill>
                  <a:schemeClr val="bg1"/>
                </a:solidFill>
              </a:rPr>
              <a:t> – 10'</a:t>
            </a:r>
            <a:r>
              <a:rPr lang="nl-BE" i="1" dirty="0">
                <a:solidFill>
                  <a:schemeClr val="bg1"/>
                </a:solidFill>
              </a:rPr>
              <a:t>)</a:t>
            </a:r>
          </a:p>
        </p:txBody>
      </p:sp>
      <p:sp>
        <p:nvSpPr>
          <p:cNvPr id="4" name="Slide Number Placeholder 3">
            <a:extLst>
              <a:ext uri="{FF2B5EF4-FFF2-40B4-BE49-F238E27FC236}">
                <a16:creationId xmlns:a16="http://schemas.microsoft.com/office/drawing/2014/main" id="{4E478014-F370-4A60-B720-855710F01105}"/>
              </a:ext>
            </a:extLst>
          </p:cNvPr>
          <p:cNvSpPr>
            <a:spLocks noGrp="1"/>
          </p:cNvSpPr>
          <p:nvPr>
            <p:ph type="sldNum" sz="quarter" idx="2"/>
          </p:nvPr>
        </p:nvSpPr>
        <p:spPr/>
        <p:txBody>
          <a:bodyPr/>
          <a:lstStyle/>
          <a:p>
            <a:pPr defTabSz="685800">
              <a:buClrTx/>
              <a:defRPr/>
            </a:pPr>
            <a:fld id="{86CB4B4D-7CA3-9044-876B-883B54F8677D}" type="slidenum">
              <a:rPr lang="nl-BE" sz="1350">
                <a:solidFill>
                  <a:sysClr val="windowText" lastClr="000000"/>
                </a:solidFill>
                <a:latin typeface="FlandersArtSans-Regular"/>
                <a:sym typeface="FlandersArtSans-Regular"/>
              </a:rPr>
              <a:pPr defTabSz="685800">
                <a:buClrTx/>
                <a:defRPr/>
              </a:pPr>
              <a:t>33</a:t>
            </a:fld>
            <a:endParaRPr lang="nl-BE" sz="1350" dirty="0">
              <a:solidFill>
                <a:sysClr val="windowText" lastClr="000000"/>
              </a:solidFill>
              <a:latin typeface="FlandersArtSans-Regular"/>
              <a:sym typeface="FlandersArtSans-Regular"/>
            </a:endParaRPr>
          </a:p>
        </p:txBody>
      </p:sp>
    </p:spTree>
    <p:extLst>
      <p:ext uri="{BB962C8B-B14F-4D97-AF65-F5344CB8AC3E}">
        <p14:creationId xmlns:p14="http://schemas.microsoft.com/office/powerpoint/2010/main" val="3833054245"/>
      </p:ext>
    </p:extLst>
  </p:cSld>
  <p:clrMapOvr>
    <a:overrideClrMapping bg1="lt1" tx1="dk1" bg2="lt2" tx2="dk2" accent1="accent1" accent2="accent2" accent3="accent3" accent4="accent4" accent5="accent5" accent6="accent6" hlink="hlink" folHlink="folHlink"/>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A86D357-C731-A815-7CD1-07ECDEB1079F}"/>
              </a:ext>
            </a:extLst>
          </p:cNvPr>
          <p:cNvSpPr txBox="1"/>
          <p:nvPr/>
        </p:nvSpPr>
        <p:spPr>
          <a:xfrm>
            <a:off x="500285" y="193988"/>
            <a:ext cx="8137293" cy="41242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pPr marL="285750" indent="-285750" latinLnBrk="1" hangingPunct="0">
              <a:buClrTx/>
              <a:buFont typeface="Arial"/>
              <a:buChar char="•"/>
            </a:pPr>
            <a:r>
              <a:rPr lang="en-US" sz="1800" dirty="0">
                <a:latin typeface="FlandersArtSans-Regular"/>
                <a:ea typeface="FlandersArtSans-Regular"/>
                <a:cs typeface="FlandersArtSans-Regular"/>
              </a:rPr>
              <a:t>Important to clarify with stakeholders purpose of ICEG </a:t>
            </a:r>
            <a:r>
              <a:rPr lang="en-US" sz="1800" dirty="0" err="1">
                <a:latin typeface="FlandersArtSans-Regular"/>
                <a:ea typeface="FlandersArtSans-Regular"/>
                <a:cs typeface="FlandersArtSans-Regular"/>
              </a:rPr>
              <a:t>traject</a:t>
            </a:r>
            <a:r>
              <a:rPr lang="en-US" sz="1800" dirty="0">
                <a:latin typeface="FlandersArtSans-Regular"/>
                <a:ea typeface="FlandersArtSans-Regular"/>
                <a:cs typeface="FlandersArtSans-Regular"/>
              </a:rPr>
              <a:t>.</a:t>
            </a:r>
          </a:p>
          <a:p>
            <a:pPr>
              <a:buClrTx/>
            </a:pPr>
            <a:endParaRPr lang="en-US" sz="1800" dirty="0">
              <a:latin typeface="FlandersArtSans-Regular"/>
              <a:ea typeface="FlandersArtSans-Regular"/>
              <a:cs typeface="FlandersArtSans-Regular"/>
            </a:endParaRPr>
          </a:p>
          <a:p>
            <a:pPr marL="285750" indent="-285750">
              <a:buClrTx/>
              <a:buFont typeface="Arial"/>
              <a:buChar char="•"/>
            </a:pPr>
            <a:r>
              <a:rPr lang="en-US" sz="1800" dirty="0">
                <a:latin typeface="FlandersArtSans-Regular"/>
                <a:ea typeface="FlandersArtSans-Regular"/>
                <a:cs typeface="FlandersArtSans-Regular"/>
              </a:rPr>
              <a:t>The work on ICEG Person identified a number of needs:</a:t>
            </a:r>
            <a:endParaRPr lang="en-US" sz="1800">
              <a:latin typeface="FlandersArtSans-Regular"/>
            </a:endParaRPr>
          </a:p>
          <a:p>
            <a:pPr>
              <a:buClrTx/>
            </a:pPr>
            <a:endParaRPr lang="en-US" sz="1800" dirty="0">
              <a:latin typeface="FlandersArtSans-Regular"/>
              <a:ea typeface="FlandersArtSans-Regular"/>
            </a:endParaRPr>
          </a:p>
          <a:p>
            <a:pPr marL="342900" lvl="2" indent="-342900">
              <a:buClrTx/>
              <a:buAutoNum type="arabicPeriod"/>
            </a:pPr>
            <a:r>
              <a:rPr lang="en-US" sz="1800" dirty="0">
                <a:latin typeface="FlandersArtSans-Regular"/>
                <a:ea typeface="FlandersArtSans-Regular"/>
              </a:rPr>
              <a:t>Need for a generic ICEG vocabulary (temporal references,…)</a:t>
            </a:r>
          </a:p>
          <a:p>
            <a:pPr marL="285750" lvl="2" indent="-285750">
              <a:buClrTx/>
              <a:buAutoNum type="arabicPeriod"/>
            </a:pPr>
            <a:r>
              <a:rPr lang="en-US" sz="1800" dirty="0">
                <a:latin typeface="FlandersArtSans-Regular"/>
                <a:ea typeface="FlandersArtSans-Regular"/>
              </a:rPr>
              <a:t>Need for address layer above </a:t>
            </a:r>
            <a:r>
              <a:rPr lang="en-US" sz="1800" dirty="0" err="1">
                <a:latin typeface="FlandersArtSans-Regular"/>
                <a:ea typeface="FlandersArtSans-Regular"/>
              </a:rPr>
              <a:t>BeSt</a:t>
            </a:r>
            <a:r>
              <a:rPr lang="en-US" sz="1800" dirty="0">
                <a:latin typeface="FlandersArtSans-Regular"/>
                <a:ea typeface="FlandersArtSans-Regular"/>
              </a:rPr>
              <a:t> in order to capture unstructured or semi-structured address / location data. Belgian public service will usually want to make a distinction between domestic, European and third-country locations.</a:t>
            </a:r>
          </a:p>
          <a:p>
            <a:pPr marL="285750" lvl="2" indent="-285750">
              <a:buClrTx/>
              <a:buAutoNum type="arabicPeriod"/>
            </a:pPr>
            <a:r>
              <a:rPr lang="en-US" sz="1800" dirty="0">
                <a:latin typeface="FlandersArtSans-Regular"/>
                <a:ea typeface="FlandersArtSans-Regular"/>
              </a:rPr>
              <a:t>Need for a </a:t>
            </a:r>
            <a:r>
              <a:rPr lang="en-US" sz="1800" dirty="0">
                <a:latin typeface="FlandersArtSans-Regular"/>
                <a:ea typeface="FlandersArtSans-Regular"/>
                <a:hlinkClick r:id="rId2"/>
              </a:rPr>
              <a:t>base registry</a:t>
            </a:r>
            <a:r>
              <a:rPr lang="en-US" sz="1800" dirty="0">
                <a:latin typeface="FlandersArtSans-Regular"/>
                <a:ea typeface="FlandersArtSans-Regular"/>
              </a:rPr>
              <a:t> model or at the very least a person registry model. Modeling these data points (historic versioning, traceability on multiple dimensions,…) requires its own follow-up </a:t>
            </a:r>
            <a:r>
              <a:rPr lang="en-US" sz="1800" dirty="0" err="1">
                <a:latin typeface="FlandersArtSans-Regular"/>
                <a:ea typeface="FlandersArtSans-Regular"/>
              </a:rPr>
              <a:t>traject</a:t>
            </a:r>
            <a:r>
              <a:rPr lang="en-US" sz="1800" dirty="0">
                <a:latin typeface="FlandersArtSans-Regular"/>
                <a:ea typeface="FlandersArtSans-Regular"/>
              </a:rPr>
              <a:t>.</a:t>
            </a:r>
          </a:p>
          <a:p>
            <a:pPr marL="285750" lvl="2" indent="-285750">
              <a:buClrTx/>
              <a:buAutoNum type="arabicPeriod"/>
            </a:pPr>
            <a:r>
              <a:rPr lang="en-US" sz="1800" dirty="0">
                <a:latin typeface="FlandersArtSans-Regular"/>
                <a:ea typeface="FlandersArtSans-Regular"/>
              </a:rPr>
              <a:t>Hooks for legal data points not yet present in ICEG Person (OSLO Persoon).</a:t>
            </a:r>
          </a:p>
          <a:p>
            <a:pPr marL="285750" lvl="2" indent="-285750">
              <a:buClrTx/>
              <a:buAutoNum type="arabicPeriod"/>
            </a:pPr>
            <a:endParaRPr lang="en-US" dirty="0">
              <a:ea typeface="FlandersArtSans-Regular"/>
            </a:endParaRPr>
          </a:p>
          <a:p>
            <a:pPr marL="285750" lvl="2" indent="-285750">
              <a:buClrTx/>
              <a:buAutoNum type="arabicPeriod"/>
            </a:pPr>
            <a:endParaRPr lang="en-US" dirty="0">
              <a:ea typeface="FlandersArtSans-Regular"/>
            </a:endParaRPr>
          </a:p>
          <a:p>
            <a:pPr lvl="1">
              <a:buClrTx/>
            </a:pPr>
            <a:endParaRPr lang="en-US" sz="1800" dirty="0">
              <a:latin typeface="FlandersArtSans-Regular"/>
              <a:ea typeface="FlandersArtSans-Regular"/>
              <a:cs typeface="FlandersArtSans-Regular"/>
            </a:endParaRPr>
          </a:p>
        </p:txBody>
      </p:sp>
    </p:spTree>
    <p:extLst>
      <p:ext uri="{BB962C8B-B14F-4D97-AF65-F5344CB8AC3E}">
        <p14:creationId xmlns:p14="http://schemas.microsoft.com/office/powerpoint/2010/main" val="92279026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3EE113-8286-BFF8-DBCD-80D25CABE99E}"/>
              </a:ext>
            </a:extLst>
          </p:cNvPr>
          <p:cNvSpPr txBox="1"/>
          <p:nvPr/>
        </p:nvSpPr>
        <p:spPr>
          <a:xfrm>
            <a:off x="500285" y="224618"/>
            <a:ext cx="8259812" cy="230832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pPr marL="342900" indent="-342900" latinLnBrk="1" hangingPunct="0">
              <a:buClrTx/>
              <a:buFontTx/>
              <a:buAutoNum type="arabicPeriod"/>
            </a:pPr>
            <a:r>
              <a:rPr lang="en-US" sz="1800" dirty="0">
                <a:latin typeface="FlandersArtSans-Regular"/>
                <a:ea typeface="FlandersArtSans-Regular"/>
                <a:cs typeface="FlandersArtSans-Regular"/>
              </a:rPr>
              <a:t>Generic vocab</a:t>
            </a:r>
          </a:p>
          <a:p>
            <a:pPr marL="342900" indent="-342900">
              <a:buClrTx/>
              <a:buFontTx/>
              <a:buAutoNum type="arabicPeriod"/>
            </a:pPr>
            <a:endParaRPr lang="en-US" sz="1800" dirty="0">
              <a:latin typeface="FlandersArtSans-Regular"/>
              <a:ea typeface="FlandersArtSans-Regular"/>
              <a:cs typeface="FlandersArtSans-Regular"/>
            </a:endParaRPr>
          </a:p>
          <a:p>
            <a:pPr>
              <a:buClrTx/>
            </a:pPr>
            <a:r>
              <a:rPr lang="en-US" sz="1800" dirty="0">
                <a:latin typeface="FlandersArtSans-Regular"/>
                <a:ea typeface="FlandersArtSans-Regular"/>
                <a:cs typeface="FlandersArtSans-Regular"/>
              </a:rPr>
              <a:t>This covers generic constructs like temporal and spatial concepts. </a:t>
            </a:r>
            <a:r>
              <a:rPr lang="en-US" sz="1800" dirty="0">
                <a:latin typeface="FlandersArtSans-Regular"/>
                <a:ea typeface="FlandersArtSans-Regular"/>
              </a:rPr>
              <a:t>This need has so far been tackled by ad hoc insertions in thematic vocabularies. For example, </a:t>
            </a:r>
            <a:r>
              <a:rPr lang="en-US" sz="1800" dirty="0">
                <a:latin typeface="FlandersArtSans-Regular"/>
                <a:ea typeface="FlandersArtSans-Regular"/>
                <a:hlinkClick r:id="rId2"/>
              </a:rPr>
              <a:t>http://vocab.belgif.be/ns/building#DateOfEvent</a:t>
            </a:r>
            <a:endParaRPr lang="en-US" sz="1800">
              <a:latin typeface="FlandersArtSans-Regular"/>
              <a:ea typeface="FlandersArtSans-Regular"/>
            </a:endParaRPr>
          </a:p>
          <a:p>
            <a:pPr>
              <a:buClrTx/>
            </a:pPr>
            <a:endParaRPr lang="en-US" sz="1800" dirty="0">
              <a:latin typeface="FlandersArtSans-Regular"/>
              <a:ea typeface="FlandersArtSans-Regular"/>
            </a:endParaRPr>
          </a:p>
          <a:p>
            <a:pPr>
              <a:buClrTx/>
            </a:pPr>
            <a:r>
              <a:rPr lang="en-US" sz="1800" dirty="0">
                <a:latin typeface="FlandersArtSans-Regular"/>
                <a:ea typeface="FlandersArtSans-Regular"/>
              </a:rPr>
              <a:t>Proposal: it might be preferable to properly address this need in a separate transversal namespace. </a:t>
            </a:r>
            <a:r>
              <a:rPr lang="en-US" sz="1800" dirty="0">
                <a:latin typeface="FlandersArtSans-Regular"/>
                <a:ea typeface="FlandersArtSans-Regular"/>
                <a:hlinkClick r:id="rId3"/>
              </a:rPr>
              <a:t>http://vocab.belgif.be/ns/generic#</a:t>
            </a:r>
          </a:p>
        </p:txBody>
      </p:sp>
    </p:spTree>
    <p:extLst>
      <p:ext uri="{BB962C8B-B14F-4D97-AF65-F5344CB8AC3E}">
        <p14:creationId xmlns:p14="http://schemas.microsoft.com/office/powerpoint/2010/main" val="324955489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A86D357-C731-A815-7CD1-07ECDEB1079F}"/>
              </a:ext>
            </a:extLst>
          </p:cNvPr>
          <p:cNvSpPr txBox="1"/>
          <p:nvPr/>
        </p:nvSpPr>
        <p:spPr>
          <a:xfrm>
            <a:off x="500285" y="193988"/>
            <a:ext cx="8137293" cy="301620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pPr latinLnBrk="1" hangingPunct="0">
              <a:buClrTx/>
            </a:pPr>
            <a:r>
              <a:rPr lang="en-US" sz="1800" dirty="0">
                <a:latin typeface="FlandersArtSans-Regular"/>
                <a:ea typeface="FlandersArtSans-Regular"/>
              </a:rPr>
              <a:t>2. Address </a:t>
            </a:r>
          </a:p>
          <a:p>
            <a:pPr>
              <a:buClrTx/>
            </a:pPr>
            <a:endParaRPr lang="en-US" sz="1800" dirty="0">
              <a:latin typeface="FlandersArtSans-Regular"/>
              <a:ea typeface="FlandersArtSans-Regular"/>
            </a:endParaRPr>
          </a:p>
          <a:p>
            <a:r>
              <a:rPr lang="en-US" sz="1800" dirty="0">
                <a:latin typeface="FlandersArtSans-Regular"/>
              </a:rPr>
              <a:t>There is a federal standard on address data: </a:t>
            </a:r>
            <a:r>
              <a:rPr lang="en-US" sz="1800" err="1">
                <a:latin typeface="FlandersArtSans-Regular"/>
              </a:rPr>
              <a:t>BeSt</a:t>
            </a:r>
            <a:r>
              <a:rPr lang="en-US" sz="1800" dirty="0">
                <a:latin typeface="FlandersArtSans-Regular"/>
              </a:rPr>
              <a:t>. This standard does not include an interface to exchange less structured data (either historic Belgian data not recorded in </a:t>
            </a:r>
            <a:r>
              <a:rPr lang="en-US" sz="1800" err="1">
                <a:latin typeface="FlandersArtSans-Regular"/>
              </a:rPr>
              <a:t>BeSt</a:t>
            </a:r>
            <a:r>
              <a:rPr lang="en-US" sz="1800" dirty="0">
                <a:latin typeface="FlandersArtSans-Regular"/>
              </a:rPr>
              <a:t> format or foreign addresses).</a:t>
            </a:r>
          </a:p>
          <a:p>
            <a:endParaRPr lang="en-US" sz="1800" dirty="0">
              <a:latin typeface="FlandersArtSans-Regular"/>
              <a:ea typeface="FlandersArtSans-Regular"/>
            </a:endParaRPr>
          </a:p>
          <a:p>
            <a:r>
              <a:rPr lang="en-US" sz="1800" dirty="0">
                <a:latin typeface="FlandersArtSans-Regular"/>
                <a:ea typeface="FlandersArtSans-Regular"/>
              </a:rPr>
              <a:t>Proposal: refine </a:t>
            </a:r>
            <a:r>
              <a:rPr lang="en-US" sz="1800" dirty="0">
                <a:latin typeface="FlandersArtSans-Regular"/>
                <a:ea typeface="FlandersArtSans-Regular"/>
                <a:hlinkClick r:id="rId2"/>
              </a:rPr>
              <a:t>http://vocab.belgif.be/ns/location#</a:t>
            </a:r>
            <a:r>
              <a:rPr lang="en-US" sz="1800" dirty="0">
                <a:latin typeface="FlandersArtSans-Regular"/>
                <a:ea typeface="FlandersArtSans-Regular"/>
              </a:rPr>
              <a:t> to include necessary concepts. Cf. </a:t>
            </a:r>
            <a:r>
              <a:rPr lang="en-US" sz="1800" dirty="0">
                <a:latin typeface="FlandersArtSans-Regular"/>
                <a:ea typeface="FlandersArtSans-Regular"/>
                <a:hlinkClick r:id="rId3"/>
              </a:rPr>
              <a:t>eap file</a:t>
            </a:r>
            <a:r>
              <a:rPr lang="en-US" sz="1800" dirty="0">
                <a:latin typeface="FlandersArtSans-Regular"/>
                <a:ea typeface="FlandersArtSans-Regular"/>
              </a:rPr>
              <a:t> for rough draft.</a:t>
            </a:r>
          </a:p>
          <a:p>
            <a:pPr marL="285750" lvl="2" indent="-285750">
              <a:buClrTx/>
              <a:buAutoNum type="arabicPeriod"/>
            </a:pPr>
            <a:endParaRPr lang="en-US" dirty="0">
              <a:ea typeface="FlandersArtSans-Regular"/>
            </a:endParaRPr>
          </a:p>
          <a:p>
            <a:pPr marL="285750" lvl="2" indent="-285750">
              <a:buClrTx/>
              <a:buAutoNum type="arabicPeriod"/>
            </a:pPr>
            <a:endParaRPr lang="en-US" dirty="0">
              <a:ea typeface="FlandersArtSans-Regular"/>
            </a:endParaRPr>
          </a:p>
          <a:p>
            <a:pPr lvl="1">
              <a:buClrTx/>
            </a:pPr>
            <a:endParaRPr lang="en-US" sz="1800" dirty="0">
              <a:latin typeface="FlandersArtSans-Regular"/>
              <a:ea typeface="FlandersArtSans-Regular"/>
              <a:cs typeface="FlandersArtSans-Regular"/>
            </a:endParaRPr>
          </a:p>
        </p:txBody>
      </p:sp>
    </p:spTree>
    <p:extLst>
      <p:ext uri="{BB962C8B-B14F-4D97-AF65-F5344CB8AC3E}">
        <p14:creationId xmlns:p14="http://schemas.microsoft.com/office/powerpoint/2010/main" val="409561134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A86D357-C731-A815-7CD1-07ECDEB1079F}"/>
              </a:ext>
            </a:extLst>
          </p:cNvPr>
          <p:cNvSpPr txBox="1"/>
          <p:nvPr/>
        </p:nvSpPr>
        <p:spPr>
          <a:xfrm>
            <a:off x="500285" y="193988"/>
            <a:ext cx="8137293" cy="335476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pPr latinLnBrk="1" hangingPunct="0">
              <a:buClrTx/>
            </a:pPr>
            <a:r>
              <a:rPr lang="en-US" sz="1800" dirty="0">
                <a:latin typeface="FlandersArtSans-Regular"/>
                <a:ea typeface="FlandersArtSans-Regular"/>
              </a:rPr>
              <a:t>3. Registry data</a:t>
            </a:r>
          </a:p>
          <a:p>
            <a:pPr>
              <a:buClrTx/>
            </a:pPr>
            <a:endParaRPr lang="en-US" sz="1800" dirty="0">
              <a:latin typeface="FlandersArtSans-Regular"/>
              <a:ea typeface="FlandersArtSans-Regular"/>
            </a:endParaRPr>
          </a:p>
          <a:p>
            <a:r>
              <a:rPr lang="en-US" sz="1800" dirty="0">
                <a:latin typeface="FlandersArtSans-Regular"/>
              </a:rPr>
              <a:t>A lot of data currently in RR legal ITs is what can be described as registry data. We suggest to model it separately from the underlying person data. Registry data is actually not specific to person registries and is shared across all authentic sources (address registry,…). It should reflect the dynamic side of the underlying data.</a:t>
            </a:r>
            <a:endParaRPr lang="en-US" dirty="0">
              <a:latin typeface="FlandersArtSans-Regular"/>
            </a:endParaRPr>
          </a:p>
          <a:p>
            <a:endParaRPr lang="en-US" sz="1800" dirty="0">
              <a:latin typeface="FlandersArtSans-Regular"/>
              <a:ea typeface="FlandersArtSans-Regular"/>
            </a:endParaRPr>
          </a:p>
          <a:p>
            <a:r>
              <a:rPr lang="en-US" sz="1800" dirty="0">
                <a:latin typeface="FlandersArtSans-Regular"/>
                <a:ea typeface="FlandersArtSans-Regular"/>
              </a:rPr>
              <a:t>Proposal: consider the opening of a follow-up </a:t>
            </a:r>
            <a:r>
              <a:rPr lang="en-US" sz="1800" dirty="0" err="1">
                <a:latin typeface="FlandersArtSans-Regular"/>
                <a:ea typeface="FlandersArtSans-Regular"/>
              </a:rPr>
              <a:t>traject</a:t>
            </a:r>
            <a:r>
              <a:rPr lang="en-US" sz="1800" dirty="0">
                <a:latin typeface="FlandersArtSans-Regular"/>
                <a:ea typeface="FlandersArtSans-Regular"/>
              </a:rPr>
              <a:t> on registry data. Cf. </a:t>
            </a:r>
            <a:r>
              <a:rPr lang="en-US" sz="1800" dirty="0">
                <a:latin typeface="FlandersArtSans-Regular"/>
                <a:ea typeface="FlandersArtSans-Regular"/>
                <a:hlinkClick r:id="rId2"/>
              </a:rPr>
              <a:t>eap file</a:t>
            </a:r>
            <a:r>
              <a:rPr lang="en-US" sz="1800" dirty="0">
                <a:latin typeface="FlandersArtSans-Regular"/>
                <a:ea typeface="FlandersArtSans-Regular"/>
              </a:rPr>
              <a:t> for rough draft.</a:t>
            </a:r>
          </a:p>
          <a:p>
            <a:pPr marL="285750" lvl="2" indent="-285750">
              <a:buClrTx/>
              <a:buAutoNum type="arabicPeriod"/>
            </a:pPr>
            <a:endParaRPr lang="en-US" dirty="0">
              <a:ea typeface="FlandersArtSans-Regular"/>
            </a:endParaRPr>
          </a:p>
          <a:p>
            <a:pPr lvl="1">
              <a:buClrTx/>
            </a:pPr>
            <a:endParaRPr lang="en-US" sz="1800" dirty="0">
              <a:latin typeface="FlandersArtSans-Regular"/>
              <a:ea typeface="FlandersArtSans-Regular"/>
              <a:cs typeface="FlandersArtSans-Regular"/>
            </a:endParaRPr>
          </a:p>
        </p:txBody>
      </p:sp>
    </p:spTree>
    <p:extLst>
      <p:ext uri="{BB962C8B-B14F-4D97-AF65-F5344CB8AC3E}">
        <p14:creationId xmlns:p14="http://schemas.microsoft.com/office/powerpoint/2010/main" val="289634855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A86D357-C731-A815-7CD1-07ECDEB1079F}"/>
              </a:ext>
            </a:extLst>
          </p:cNvPr>
          <p:cNvSpPr txBox="1"/>
          <p:nvPr/>
        </p:nvSpPr>
        <p:spPr>
          <a:xfrm>
            <a:off x="500285" y="193988"/>
            <a:ext cx="8137293" cy="335476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pPr latinLnBrk="1" hangingPunct="0">
              <a:buClrTx/>
            </a:pPr>
            <a:r>
              <a:rPr lang="en-US" sz="1800" dirty="0">
                <a:latin typeface="FlandersArtSans-Regular"/>
                <a:ea typeface="FlandersArtSans-Regular"/>
              </a:rPr>
              <a:t>4. Person</a:t>
            </a:r>
            <a:endParaRPr lang="en-US" sz="1800" dirty="0">
              <a:latin typeface="FlandersArtSans-Regular"/>
            </a:endParaRPr>
          </a:p>
          <a:p>
            <a:pPr>
              <a:buClrTx/>
            </a:pPr>
            <a:endParaRPr lang="en-US" sz="1800" dirty="0">
              <a:latin typeface="FlandersArtSans-Regular"/>
              <a:ea typeface="FlandersArtSans-Regular"/>
            </a:endParaRPr>
          </a:p>
          <a:p>
            <a:r>
              <a:rPr lang="en-US" sz="1800" dirty="0">
                <a:latin typeface="FlandersArtSans-Regular"/>
                <a:ea typeface="FlandersArtSans-Regular"/>
              </a:rPr>
              <a:t>Regarding underlying person data, the main issue is on a number of legal data points which are not yet present in ICEG Person.</a:t>
            </a:r>
          </a:p>
          <a:p>
            <a:endParaRPr lang="en-US" sz="1800" dirty="0">
              <a:latin typeface="FlandersArtSans-Regular"/>
              <a:ea typeface="FlandersArtSans-Regular"/>
            </a:endParaRPr>
          </a:p>
          <a:p>
            <a:r>
              <a:rPr lang="en-US" sz="1800" dirty="0">
                <a:latin typeface="FlandersArtSans-Regular"/>
              </a:rPr>
              <a:t>E.g. a working right is an abstract prerogative of a person which is not linked to a particular company or </a:t>
            </a:r>
            <a:r>
              <a:rPr lang="en-US" sz="1800" dirty="0" err="1">
                <a:latin typeface="FlandersArtSans-Regular"/>
              </a:rPr>
              <a:t>organisation</a:t>
            </a:r>
            <a:r>
              <a:rPr lang="en-US" sz="1800" dirty="0">
                <a:latin typeface="FlandersArtSans-Regular"/>
              </a:rPr>
              <a:t>.</a:t>
            </a:r>
          </a:p>
          <a:p>
            <a:endParaRPr lang="en-US" sz="1800" dirty="0">
              <a:latin typeface="FlandersArtSans-Regular"/>
              <a:ea typeface="FlandersArtSans-Regular"/>
            </a:endParaRPr>
          </a:p>
          <a:p>
            <a:r>
              <a:rPr lang="en-US" sz="1800" dirty="0">
                <a:latin typeface="FlandersArtSans-Regular"/>
                <a:ea typeface="FlandersArtSans-Regular"/>
              </a:rPr>
              <a:t>Efforts are ongoing on how to capture these data points.</a:t>
            </a:r>
          </a:p>
          <a:p>
            <a:endParaRPr lang="en-US" sz="1800" dirty="0">
              <a:latin typeface="FlandersArtSans-Regular"/>
              <a:ea typeface="FlandersArtSans-Regular"/>
            </a:endParaRPr>
          </a:p>
          <a:p>
            <a:pPr marL="285750" lvl="2" indent="-285750">
              <a:buClrTx/>
              <a:buAutoNum type="arabicPeriod"/>
            </a:pPr>
            <a:endParaRPr lang="en-US" dirty="0">
              <a:ea typeface="FlandersArtSans-Regular"/>
            </a:endParaRPr>
          </a:p>
          <a:p>
            <a:pPr lvl="1">
              <a:buClrTx/>
            </a:pPr>
            <a:endParaRPr lang="en-US" sz="1800" dirty="0">
              <a:latin typeface="FlandersArtSans-Regular"/>
              <a:ea typeface="FlandersArtSans-Regular"/>
              <a:cs typeface="FlandersArtSans-Regular"/>
            </a:endParaRPr>
          </a:p>
        </p:txBody>
      </p:sp>
    </p:spTree>
    <p:extLst>
      <p:ext uri="{BB962C8B-B14F-4D97-AF65-F5344CB8AC3E}">
        <p14:creationId xmlns:p14="http://schemas.microsoft.com/office/powerpoint/2010/main" val="35404679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bg>
      <p:bgPr>
        <a:solidFill>
          <a:srgbClr val="ACB0C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CC5FF2-0BDE-46B2-8157-D4A9F886C04F}"/>
              </a:ext>
            </a:extLst>
          </p:cNvPr>
          <p:cNvSpPr>
            <a:spLocks noGrp="1"/>
          </p:cNvSpPr>
          <p:nvPr>
            <p:ph type="title"/>
          </p:nvPr>
        </p:nvSpPr>
        <p:spPr>
          <a:xfrm>
            <a:off x="1385646" y="2031690"/>
            <a:ext cx="7108114" cy="883992"/>
          </a:xfrm>
        </p:spPr>
        <p:txBody>
          <a:bodyPr lIns="45719" tIns="45720" rIns="45719" bIns="45720" anchor="ctr">
            <a:normAutofit fontScale="90000"/>
          </a:bodyPr>
          <a:lstStyle/>
          <a:p>
            <a:r>
              <a:rPr lang="nl-BE" dirty="0">
                <a:solidFill>
                  <a:schemeClr val="bg1"/>
                </a:solidFill>
              </a:rPr>
              <a:t>ICEG Planning 2024</a:t>
            </a:r>
            <a:br>
              <a:rPr lang="nl-BE" dirty="0"/>
            </a:br>
            <a:r>
              <a:rPr lang="nl-BE" i="1" dirty="0">
                <a:solidFill>
                  <a:schemeClr val="bg1"/>
                </a:solidFill>
              </a:rPr>
              <a:t>(Eveline </a:t>
            </a:r>
            <a:r>
              <a:rPr lang="nl-BE" i="1" dirty="0" err="1">
                <a:solidFill>
                  <a:schemeClr val="bg1"/>
                </a:solidFill>
              </a:rPr>
              <a:t>Vlassenroot</a:t>
            </a:r>
            <a:r>
              <a:rPr lang="nl-BE" i="1">
                <a:solidFill>
                  <a:schemeClr val="bg1"/>
                </a:solidFill>
              </a:rPr>
              <a:t> – 5'</a:t>
            </a:r>
            <a:r>
              <a:rPr lang="nl-BE" i="1" dirty="0">
                <a:solidFill>
                  <a:schemeClr val="bg1"/>
                </a:solidFill>
              </a:rPr>
              <a:t>)</a:t>
            </a:r>
            <a:endParaRPr lang="en-US">
              <a:solidFill>
                <a:schemeClr val="bg1"/>
              </a:solidFill>
            </a:endParaRPr>
          </a:p>
        </p:txBody>
      </p:sp>
    </p:spTree>
    <p:extLst>
      <p:ext uri="{BB962C8B-B14F-4D97-AF65-F5344CB8AC3E}">
        <p14:creationId xmlns:p14="http://schemas.microsoft.com/office/powerpoint/2010/main" val="4267817071"/>
      </p:ext>
    </p:extLst>
  </p:cSld>
  <p:clrMapOvr>
    <a:overrideClrMapping bg1="lt1" tx1="dk1" bg2="lt2" tx2="dk2" accent1="accent1" accent2="accent2" accent3="accent3" accent4="accent4" accent5="accent5" accent6="accent6" hlink="hlink" folHlink="folHlink"/>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E64C8"/>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CC5FF2-0BDE-46B2-8157-D4A9F886C04F}"/>
              </a:ext>
            </a:extLst>
          </p:cNvPr>
          <p:cNvSpPr>
            <a:spLocks noGrp="1"/>
          </p:cNvSpPr>
          <p:nvPr>
            <p:ph type="title"/>
          </p:nvPr>
        </p:nvSpPr>
        <p:spPr>
          <a:xfrm>
            <a:off x="1385646" y="2031690"/>
            <a:ext cx="6172200" cy="883992"/>
          </a:xfrm>
        </p:spPr>
        <p:txBody>
          <a:bodyPr lIns="45719" tIns="45720" rIns="45719" bIns="45720" anchor="ctr">
            <a:normAutofit fontScale="90000"/>
          </a:bodyPr>
          <a:lstStyle/>
          <a:p>
            <a:r>
              <a:rPr lang="nl-BE">
                <a:solidFill>
                  <a:schemeClr val="bg1"/>
                </a:solidFill>
              </a:rPr>
              <a:t>STATUS of the ICEG trajectories</a:t>
            </a:r>
            <a:endParaRPr lang="nl-BE" dirty="0">
              <a:solidFill>
                <a:schemeClr val="bg1"/>
              </a:solidFill>
            </a:endParaRPr>
          </a:p>
        </p:txBody>
      </p:sp>
    </p:spTree>
    <p:extLst>
      <p:ext uri="{BB962C8B-B14F-4D97-AF65-F5344CB8AC3E}">
        <p14:creationId xmlns:p14="http://schemas.microsoft.com/office/powerpoint/2010/main" val="2138202755"/>
      </p:ext>
    </p:extLst>
  </p:cSld>
  <p:clrMapOvr>
    <a:overrideClrMapping bg1="lt1" tx1="dk1" bg2="lt2" tx2="dk2" accent1="accent1" accent2="accent2" accent3="accent3" accent4="accent4" accent5="accent5" accent6="accent6" hlink="hlink" folHlink="folHlink"/>
  </p:clrMapOvr>
  <p:transition spd="med"/>
</p:sld>
</file>

<file path=ppt/slides/slide40.xml><?xml version="1.0" encoding="utf-8"?>
<p:sld xmlns:a="http://schemas.openxmlformats.org/drawingml/2006/main" xmlns:r="http://schemas.openxmlformats.org/officeDocument/2006/relationships" xmlns:p="http://schemas.openxmlformats.org/presentationml/2006/main" showMasterSp="0">
  <p:cSld>
    <p:bg>
      <p:bgPr>
        <a:solidFill>
          <a:srgbClr val="ACB0C0"/>
        </a:solidFill>
        <a:effectLst/>
      </p:bgPr>
    </p:bg>
    <p:spTree>
      <p:nvGrpSpPr>
        <p:cNvPr id="1" name="">
          <a:extLst>
            <a:ext uri="{FF2B5EF4-FFF2-40B4-BE49-F238E27FC236}">
              <a16:creationId xmlns:a16="http://schemas.microsoft.com/office/drawing/2014/main" id="{DC3AA1AE-30F0-C41C-E45D-AB374894DAF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A6AF6F7-3B81-5451-2128-24A56BC13C5C}"/>
              </a:ext>
            </a:extLst>
          </p:cNvPr>
          <p:cNvSpPr>
            <a:spLocks noGrp="1"/>
          </p:cNvSpPr>
          <p:nvPr>
            <p:ph type="title"/>
          </p:nvPr>
        </p:nvSpPr>
        <p:spPr>
          <a:xfrm>
            <a:off x="1385646" y="2031690"/>
            <a:ext cx="7108114" cy="883992"/>
          </a:xfrm>
        </p:spPr>
        <p:txBody>
          <a:bodyPr lIns="45719" tIns="45720" rIns="45719" bIns="45720" anchor="ctr">
            <a:normAutofit fontScale="90000"/>
          </a:bodyPr>
          <a:lstStyle/>
          <a:p>
            <a:r>
              <a:rPr lang="nl-BE" dirty="0">
                <a:solidFill>
                  <a:schemeClr val="bg1"/>
                </a:solidFill>
              </a:rPr>
              <a:t>PLANNING 2024</a:t>
            </a:r>
            <a:br>
              <a:rPr lang="nl-BE" dirty="0"/>
            </a:br>
            <a:r>
              <a:rPr lang="nl-BE" i="1" dirty="0">
                <a:solidFill>
                  <a:schemeClr val="bg1"/>
                </a:solidFill>
              </a:rPr>
              <a:t>(TBC)</a:t>
            </a:r>
          </a:p>
        </p:txBody>
      </p:sp>
      <p:sp>
        <p:nvSpPr>
          <p:cNvPr id="4" name="Slide Number Placeholder 3">
            <a:extLst>
              <a:ext uri="{FF2B5EF4-FFF2-40B4-BE49-F238E27FC236}">
                <a16:creationId xmlns:a16="http://schemas.microsoft.com/office/drawing/2014/main" id="{8F34FF27-99C2-E094-CA18-AB3299F0F6EE}"/>
              </a:ext>
            </a:extLst>
          </p:cNvPr>
          <p:cNvSpPr>
            <a:spLocks noGrp="1"/>
          </p:cNvSpPr>
          <p:nvPr>
            <p:ph type="sldNum" sz="quarter" idx="2"/>
          </p:nvPr>
        </p:nvSpPr>
        <p:spPr/>
        <p:txBody>
          <a:bodyPr/>
          <a:lstStyle/>
          <a:p>
            <a:pPr defTabSz="685800">
              <a:buClrTx/>
              <a:defRPr/>
            </a:pPr>
            <a:fld id="{86CB4B4D-7CA3-9044-876B-883B54F8677D}" type="slidenum">
              <a:rPr lang="nl-BE" sz="1350">
                <a:solidFill>
                  <a:sysClr val="windowText" lastClr="000000"/>
                </a:solidFill>
                <a:latin typeface="FlandersArtSans-Regular"/>
                <a:sym typeface="FlandersArtSans-Regular"/>
              </a:rPr>
              <a:pPr defTabSz="685800">
                <a:buClrTx/>
                <a:defRPr/>
              </a:pPr>
              <a:t>40</a:t>
            </a:fld>
            <a:endParaRPr lang="nl-BE" sz="1350" dirty="0">
              <a:solidFill>
                <a:sysClr val="windowText" lastClr="000000"/>
              </a:solidFill>
              <a:latin typeface="FlandersArtSans-Regular"/>
              <a:sym typeface="FlandersArtSans-Regular"/>
            </a:endParaRPr>
          </a:p>
        </p:txBody>
      </p:sp>
      <p:pic>
        <p:nvPicPr>
          <p:cNvPr id="3" name="Picture 2" descr="A screenshot of a calendar&#10;&#10;Description automatically generated">
            <a:extLst>
              <a:ext uri="{FF2B5EF4-FFF2-40B4-BE49-F238E27FC236}">
                <a16:creationId xmlns:a16="http://schemas.microsoft.com/office/drawing/2014/main" id="{420595CB-593D-1F7C-17F2-37C3B6B84F65}"/>
              </a:ext>
            </a:extLst>
          </p:cNvPr>
          <p:cNvPicPr>
            <a:picLocks noChangeAspect="1"/>
          </p:cNvPicPr>
          <p:nvPr/>
        </p:nvPicPr>
        <p:blipFill>
          <a:blip r:embed="rId4"/>
          <a:stretch>
            <a:fillRect/>
          </a:stretch>
        </p:blipFill>
        <p:spPr>
          <a:xfrm>
            <a:off x="0" y="0"/>
            <a:ext cx="9144000" cy="5143500"/>
          </a:xfrm>
          <a:prstGeom prst="rect">
            <a:avLst/>
          </a:prstGeom>
        </p:spPr>
      </p:pic>
    </p:spTree>
    <p:extLst>
      <p:ext uri="{BB962C8B-B14F-4D97-AF65-F5344CB8AC3E}">
        <p14:creationId xmlns:p14="http://schemas.microsoft.com/office/powerpoint/2010/main" val="3216749876"/>
      </p:ext>
    </p:extLst>
  </p:cSld>
  <p:clrMapOvr>
    <a:overrideClrMapping bg1="lt1" tx1="dk1" bg2="lt2" tx2="dk2" accent1="accent1" accent2="accent2" accent3="accent3" accent4="accent4" accent5="accent5" accent6="accent6" hlink="hlink" folHlink="folHlink"/>
  </p:clrMapOvr>
  <p:transition spd="med"/>
</p:sld>
</file>

<file path=ppt/slides/slide41.xml><?xml version="1.0" encoding="utf-8"?>
<p:sld xmlns:a="http://schemas.openxmlformats.org/drawingml/2006/main" xmlns:r="http://schemas.openxmlformats.org/officeDocument/2006/relationships" xmlns:p="http://schemas.openxmlformats.org/presentationml/2006/main" showMasterSp="0">
  <p:cSld>
    <p:bg>
      <p:bgPr>
        <a:solidFill>
          <a:srgbClr val="ACB0C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CC5FF2-0BDE-46B2-8157-D4A9F886C04F}"/>
              </a:ext>
            </a:extLst>
          </p:cNvPr>
          <p:cNvSpPr>
            <a:spLocks noGrp="1"/>
          </p:cNvSpPr>
          <p:nvPr>
            <p:ph type="title"/>
          </p:nvPr>
        </p:nvSpPr>
        <p:spPr>
          <a:xfrm>
            <a:off x="1385646" y="2031690"/>
            <a:ext cx="7108114" cy="883992"/>
          </a:xfrm>
        </p:spPr>
        <p:txBody>
          <a:bodyPr lIns="45719" tIns="45720" rIns="45719" bIns="45720" anchor="ctr">
            <a:normAutofit fontScale="90000"/>
          </a:bodyPr>
          <a:lstStyle/>
          <a:p>
            <a:r>
              <a:rPr lang="nl-BE" dirty="0">
                <a:solidFill>
                  <a:schemeClr val="bg1"/>
                </a:solidFill>
              </a:rPr>
              <a:t>ICEG Training – </a:t>
            </a:r>
            <a:r>
              <a:rPr lang="nl-BE" dirty="0" err="1">
                <a:solidFill>
                  <a:schemeClr val="bg1"/>
                </a:solidFill>
              </a:rPr>
              <a:t>needs</a:t>
            </a:r>
            <a:r>
              <a:rPr lang="nl-BE" dirty="0">
                <a:solidFill>
                  <a:schemeClr val="bg1"/>
                </a:solidFill>
              </a:rPr>
              <a:t> </a:t>
            </a:r>
            <a:r>
              <a:rPr lang="nl-BE" dirty="0" err="1">
                <a:solidFill>
                  <a:schemeClr val="bg1"/>
                </a:solidFill>
              </a:rPr>
              <a:t>and</a:t>
            </a:r>
            <a:r>
              <a:rPr lang="nl-BE" dirty="0">
                <a:solidFill>
                  <a:schemeClr val="bg1"/>
                </a:solidFill>
              </a:rPr>
              <a:t> content</a:t>
            </a:r>
            <a:br>
              <a:rPr lang="nl-BE" dirty="0"/>
            </a:br>
            <a:r>
              <a:rPr lang="nl-BE" i="1" dirty="0">
                <a:solidFill>
                  <a:schemeClr val="bg1"/>
                </a:solidFill>
              </a:rPr>
              <a:t>(Eveline </a:t>
            </a:r>
            <a:r>
              <a:rPr lang="nl-BE" i="1" dirty="0" err="1">
                <a:solidFill>
                  <a:schemeClr val="bg1"/>
                </a:solidFill>
              </a:rPr>
              <a:t>Vlassenroot</a:t>
            </a:r>
            <a:r>
              <a:rPr lang="nl-BE" i="1">
                <a:solidFill>
                  <a:schemeClr val="bg1"/>
                </a:solidFill>
              </a:rPr>
              <a:t> – 10'</a:t>
            </a:r>
            <a:r>
              <a:rPr lang="nl-BE" i="1" dirty="0">
                <a:solidFill>
                  <a:schemeClr val="bg1"/>
                </a:solidFill>
              </a:rPr>
              <a:t>)</a:t>
            </a:r>
          </a:p>
        </p:txBody>
      </p:sp>
    </p:spTree>
    <p:extLst>
      <p:ext uri="{BB962C8B-B14F-4D97-AF65-F5344CB8AC3E}">
        <p14:creationId xmlns:p14="http://schemas.microsoft.com/office/powerpoint/2010/main" val="1703470181"/>
      </p:ext>
    </p:extLst>
  </p:cSld>
  <p:clrMapOvr>
    <a:overrideClrMapping bg1="lt1" tx1="dk1" bg2="lt2" tx2="dk2" accent1="accent1" accent2="accent2" accent3="accent3" accent4="accent4" accent5="accent5" accent6="accent6" hlink="hlink" folHlink="folHlink"/>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A86D357-C731-A815-7CD1-07ECDEB1079F}"/>
              </a:ext>
            </a:extLst>
          </p:cNvPr>
          <p:cNvSpPr txBox="1"/>
          <p:nvPr/>
        </p:nvSpPr>
        <p:spPr>
          <a:xfrm>
            <a:off x="500285" y="193988"/>
            <a:ext cx="8137293" cy="73866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pPr latinLnBrk="1" hangingPunct="0">
              <a:buClrTx/>
            </a:pPr>
            <a:r>
              <a:rPr lang="en-US" sz="2800" b="1" dirty="0">
                <a:latin typeface="FlandersArtSans-Regular"/>
                <a:ea typeface="FlandersArtSans-Regular"/>
              </a:rPr>
              <a:t>ICEG Training Interoperability 2024</a:t>
            </a:r>
          </a:p>
          <a:p>
            <a:pPr>
              <a:buClrTx/>
            </a:pPr>
            <a:endParaRPr lang="en-US" sz="1800" b="1" dirty="0">
              <a:latin typeface="FlandersArtSans-Regular"/>
              <a:ea typeface="FlandersArtSans-Regular"/>
            </a:endParaRPr>
          </a:p>
          <a:p>
            <a:pPr>
              <a:buClrTx/>
            </a:pPr>
            <a:r>
              <a:rPr lang="en-US" sz="1800" dirty="0">
                <a:latin typeface="FlandersArtSans-Regular"/>
                <a:ea typeface="FlandersArtSans-Regular"/>
              </a:rPr>
              <a:t>No new date for this year</a:t>
            </a:r>
          </a:p>
          <a:p>
            <a:pPr>
              <a:buClrTx/>
            </a:pPr>
            <a:endParaRPr lang="en-US" sz="1800" dirty="0">
              <a:latin typeface="FlandersArtSans-Regular"/>
              <a:ea typeface="FlandersArtSans-Regular"/>
            </a:endParaRPr>
          </a:p>
          <a:p>
            <a:pPr>
              <a:buClrTx/>
            </a:pPr>
            <a:r>
              <a:rPr lang="en-US" sz="1800" dirty="0">
                <a:latin typeface="FlandersArtSans-Regular"/>
                <a:ea typeface="FlandersArtSans-Regular"/>
              </a:rPr>
              <a:t>4/12/2020 - 82 participants</a:t>
            </a:r>
          </a:p>
          <a:p>
            <a:pPr>
              <a:buClrTx/>
            </a:pPr>
            <a:r>
              <a:rPr lang="en-US" sz="1800" dirty="0">
                <a:latin typeface="FlandersArtSans-Regular"/>
                <a:ea typeface="FlandersArtSans-Regular"/>
              </a:rPr>
              <a:t>13/06/2022 - 114 participants</a:t>
            </a:r>
          </a:p>
          <a:p>
            <a:pPr>
              <a:buClrTx/>
            </a:pPr>
            <a:endParaRPr lang="en-US" sz="1800" dirty="0">
              <a:latin typeface="FlandersArtSans-Regular"/>
              <a:ea typeface="FlandersArtSans-Regular"/>
            </a:endParaRPr>
          </a:p>
          <a:p>
            <a:r>
              <a:rPr lang="en-US" sz="1800" dirty="0">
                <a:latin typeface="FlandersArtSans-Regular"/>
              </a:rPr>
              <a:t>Added value: awareness + leads to new exercises</a:t>
            </a:r>
            <a:endParaRPr lang="en-US" dirty="0"/>
          </a:p>
          <a:p>
            <a:pPr>
              <a:buClrTx/>
            </a:pPr>
            <a:endParaRPr lang="en-US" sz="1800" dirty="0">
              <a:latin typeface="FlandersArtSans-Regular"/>
            </a:endParaRPr>
          </a:p>
          <a:p>
            <a:pPr>
              <a:buClrTx/>
            </a:pPr>
            <a:r>
              <a:rPr lang="en-US" sz="1800" dirty="0">
                <a:latin typeface="FlandersArtSans-Regular"/>
              </a:rPr>
              <a:t>Options for organizing training in 2024:</a:t>
            </a:r>
          </a:p>
          <a:p>
            <a:pPr marL="285750" indent="-285750">
              <a:buClrTx/>
              <a:buFont typeface="Calibri"/>
              <a:buChar char="-"/>
            </a:pPr>
            <a:r>
              <a:rPr lang="en-US" sz="1800" dirty="0">
                <a:latin typeface="FlandersArtSans-Regular"/>
              </a:rPr>
              <a:t>Recap of training 2022: effort from all parties to facilitate training</a:t>
            </a:r>
          </a:p>
          <a:p>
            <a:pPr marL="285750" indent="-285750">
              <a:buClrTx/>
              <a:buFont typeface="Calibri"/>
              <a:buChar char="-"/>
            </a:pPr>
            <a:r>
              <a:rPr lang="en-US" sz="1800" dirty="0">
                <a:latin typeface="FlandersArtSans-Regular"/>
              </a:rPr>
              <a:t>Update of training with new case: extra budget needed</a:t>
            </a:r>
          </a:p>
          <a:p>
            <a:pPr>
              <a:buClrTx/>
            </a:pPr>
            <a:endParaRPr lang="en-US" sz="1800" dirty="0">
              <a:latin typeface="FlandersArtSans-Regular"/>
            </a:endParaRPr>
          </a:p>
          <a:p>
            <a:r>
              <a:rPr lang="en-US" sz="1800" i="1" dirty="0">
                <a:latin typeface="FlandersArtSans-Regular"/>
              </a:rPr>
              <a:t>Possible next steps:</a:t>
            </a:r>
          </a:p>
          <a:p>
            <a:pPr marL="285750" indent="-285750">
              <a:buFont typeface="Calibri"/>
              <a:buChar char="-"/>
            </a:pPr>
            <a:r>
              <a:rPr lang="en-US" sz="1800" i="1" dirty="0">
                <a:latin typeface="FlandersArtSans-Regular"/>
              </a:rPr>
              <a:t>Set date for training</a:t>
            </a:r>
          </a:p>
          <a:p>
            <a:pPr marL="285750" indent="-285750">
              <a:buFont typeface="Calibri"/>
              <a:buChar char="-"/>
            </a:pPr>
            <a:r>
              <a:rPr lang="en-US" sz="1800" i="1" dirty="0" err="1">
                <a:latin typeface="FlandersArtSans-Regular"/>
              </a:rPr>
              <a:t>Organise</a:t>
            </a:r>
            <a:r>
              <a:rPr lang="en-US" sz="1800" i="1" dirty="0">
                <a:latin typeface="FlandersArtSans-Regular"/>
              </a:rPr>
              <a:t> meeting to prepare </a:t>
            </a:r>
          </a:p>
          <a:p>
            <a:endParaRPr lang="en-US" sz="1800" dirty="0">
              <a:ea typeface="FlandersArtSans-Regular"/>
            </a:endParaRPr>
          </a:p>
          <a:p>
            <a:endParaRPr lang="en-US" sz="1800" dirty="0">
              <a:ea typeface="FlandersArtSans-Regular"/>
            </a:endParaRPr>
          </a:p>
          <a:p>
            <a:pPr>
              <a:buClrTx/>
            </a:pPr>
            <a:endParaRPr lang="en-US" sz="1800" dirty="0">
              <a:latin typeface="FlandersArtSans-Regular"/>
              <a:ea typeface="FlandersArtSans-Regular"/>
            </a:endParaRPr>
          </a:p>
          <a:p>
            <a:pPr>
              <a:buClrTx/>
            </a:pPr>
            <a:endParaRPr lang="en-US" sz="1800" dirty="0">
              <a:latin typeface="FlandersArtSans-Regular"/>
              <a:ea typeface="FlandersArtSans-Regular"/>
            </a:endParaRPr>
          </a:p>
          <a:p>
            <a:pPr>
              <a:buClrTx/>
            </a:pPr>
            <a:endParaRPr lang="en-US" sz="1800" dirty="0">
              <a:latin typeface="FlandersArtSans-Regular"/>
              <a:ea typeface="FlandersArtSans-Regular"/>
            </a:endParaRPr>
          </a:p>
          <a:p>
            <a:pPr>
              <a:buClrTx/>
            </a:pPr>
            <a:endParaRPr lang="en-US" sz="1800" dirty="0">
              <a:latin typeface="FlandersArtSans-Regular"/>
              <a:ea typeface="FlandersArtSans-Regular"/>
            </a:endParaRPr>
          </a:p>
          <a:p>
            <a:pPr>
              <a:buClrTx/>
            </a:pPr>
            <a:endParaRPr lang="en-US" sz="1800" dirty="0">
              <a:latin typeface="FlandersArtSans-Regular"/>
              <a:ea typeface="FlandersArtSans-Regular"/>
            </a:endParaRPr>
          </a:p>
          <a:p>
            <a:endParaRPr lang="en-US" sz="1800" dirty="0">
              <a:latin typeface="FlandersArtSans-Regular"/>
              <a:ea typeface="FlandersArtSans-Regular"/>
            </a:endParaRPr>
          </a:p>
          <a:p>
            <a:pPr marL="285750" lvl="2" indent="-285750">
              <a:buClrTx/>
              <a:buAutoNum type="arabicPeriod"/>
            </a:pPr>
            <a:endParaRPr lang="en-US" dirty="0">
              <a:ea typeface="FlandersArtSans-Regular"/>
            </a:endParaRPr>
          </a:p>
          <a:p>
            <a:pPr lvl="1">
              <a:buClrTx/>
            </a:pPr>
            <a:endParaRPr lang="en-US" sz="1800" dirty="0">
              <a:latin typeface="FlandersArtSans-Regular"/>
              <a:ea typeface="FlandersArtSans-Regular"/>
            </a:endParaRPr>
          </a:p>
        </p:txBody>
      </p:sp>
      <p:pic>
        <p:nvPicPr>
          <p:cNvPr id="3" name="Picture 2" descr="Online Training icon PNG and SVG Vector Free Download">
            <a:extLst>
              <a:ext uri="{FF2B5EF4-FFF2-40B4-BE49-F238E27FC236}">
                <a16:creationId xmlns:a16="http://schemas.microsoft.com/office/drawing/2014/main" id="{2B1FBECA-341C-BB75-0B83-BE6F46C8EEA2}"/>
              </a:ext>
            </a:extLst>
          </p:cNvPr>
          <p:cNvPicPr>
            <a:picLocks noChangeAspect="1"/>
          </p:cNvPicPr>
          <p:nvPr/>
        </p:nvPicPr>
        <p:blipFill>
          <a:blip r:embed="rId2"/>
          <a:stretch>
            <a:fillRect/>
          </a:stretch>
        </p:blipFill>
        <p:spPr>
          <a:xfrm>
            <a:off x="6159938" y="856950"/>
            <a:ext cx="1544625" cy="1535100"/>
          </a:xfrm>
          <a:prstGeom prst="rect">
            <a:avLst/>
          </a:prstGeom>
        </p:spPr>
      </p:pic>
    </p:spTree>
    <p:extLst>
      <p:ext uri="{BB962C8B-B14F-4D97-AF65-F5344CB8AC3E}">
        <p14:creationId xmlns:p14="http://schemas.microsoft.com/office/powerpoint/2010/main" val="85109728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1E64C8"/>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CC5FF2-0BDE-46B2-8157-D4A9F886C04F}"/>
              </a:ext>
            </a:extLst>
          </p:cNvPr>
          <p:cNvSpPr>
            <a:spLocks noGrp="1"/>
          </p:cNvSpPr>
          <p:nvPr>
            <p:ph type="title"/>
          </p:nvPr>
        </p:nvSpPr>
        <p:spPr>
          <a:xfrm>
            <a:off x="1385645" y="2031690"/>
            <a:ext cx="6938781" cy="883992"/>
          </a:xfrm>
        </p:spPr>
        <p:txBody>
          <a:bodyPr lIns="45719" tIns="45720" rIns="45719" bIns="45720" anchor="ctr">
            <a:normAutofit fontScale="90000"/>
          </a:bodyPr>
          <a:lstStyle/>
          <a:p>
            <a:r>
              <a:rPr lang="nl-BE" dirty="0">
                <a:solidFill>
                  <a:schemeClr val="bg1"/>
                </a:solidFill>
              </a:rPr>
              <a:t>ICEG Management Committee 03/04/2024</a:t>
            </a:r>
          </a:p>
        </p:txBody>
      </p:sp>
    </p:spTree>
    <p:extLst>
      <p:ext uri="{BB962C8B-B14F-4D97-AF65-F5344CB8AC3E}">
        <p14:creationId xmlns:p14="http://schemas.microsoft.com/office/powerpoint/2010/main" val="1583467377"/>
      </p:ext>
    </p:extLst>
  </p:cSld>
  <p:clrMapOvr>
    <a:overrideClrMapping bg1="lt1" tx1="dk1" bg2="lt2" tx2="dk2" accent1="accent1" accent2="accent2" accent3="accent3" accent4="accent4" accent5="accent5" accent6="accent6" hlink="hlink" folHlink="folHlink"/>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A2F23D-A3D3-4A87-861E-6A824CBAE7B5}"/>
              </a:ext>
            </a:extLst>
          </p:cNvPr>
          <p:cNvSpPr>
            <a:spLocks noGrp="1"/>
          </p:cNvSpPr>
          <p:nvPr>
            <p:ph type="title"/>
          </p:nvPr>
        </p:nvSpPr>
        <p:spPr>
          <a:xfrm>
            <a:off x="1485900" y="69058"/>
            <a:ext cx="6172200" cy="558477"/>
          </a:xfrm>
        </p:spPr>
        <p:txBody>
          <a:bodyPr>
            <a:normAutofit fontScale="90000"/>
          </a:bodyPr>
          <a:lstStyle/>
          <a:p>
            <a:r>
              <a:rPr lang="nl-BE" dirty="0"/>
              <a:t>Budget 2024</a:t>
            </a:r>
          </a:p>
        </p:txBody>
      </p:sp>
      <p:sp>
        <p:nvSpPr>
          <p:cNvPr id="3" name="Content Placeholder 2">
            <a:extLst>
              <a:ext uri="{FF2B5EF4-FFF2-40B4-BE49-F238E27FC236}">
                <a16:creationId xmlns:a16="http://schemas.microsoft.com/office/drawing/2014/main" id="{B59D7511-B0A8-49CD-BC56-091E1E2C5EE4}"/>
              </a:ext>
            </a:extLst>
          </p:cNvPr>
          <p:cNvSpPr>
            <a:spLocks noGrp="1"/>
          </p:cNvSpPr>
          <p:nvPr>
            <p:ph idx="1"/>
          </p:nvPr>
        </p:nvSpPr>
        <p:spPr>
          <a:xfrm>
            <a:off x="1298886" y="627534"/>
            <a:ext cx="6513474" cy="4515966"/>
          </a:xfrm>
        </p:spPr>
        <p:txBody>
          <a:bodyPr>
            <a:normAutofit/>
          </a:bodyPr>
          <a:lstStyle/>
          <a:p>
            <a:r>
              <a:rPr lang="nl-BE" sz="1500" dirty="0"/>
              <a:t>Next meeting (</a:t>
            </a:r>
            <a:r>
              <a:rPr lang="nl-BE" sz="1500" dirty="0" err="1"/>
              <a:t>probably</a:t>
            </a:r>
            <a:r>
              <a:rPr lang="nl-BE" sz="1500" dirty="0"/>
              <a:t> </a:t>
            </a:r>
            <a:r>
              <a:rPr lang="nl-BE" sz="1500" dirty="0" err="1"/>
              <a:t>EoY</a:t>
            </a:r>
            <a:r>
              <a:rPr lang="nl-BE" sz="1500" dirty="0"/>
              <a:t>) we </a:t>
            </a:r>
            <a:r>
              <a:rPr lang="nl-BE" sz="1500" dirty="0" err="1"/>
              <a:t>will</a:t>
            </a:r>
            <a:r>
              <a:rPr lang="nl-BE" sz="1500" dirty="0"/>
              <a:t> </a:t>
            </a:r>
            <a:r>
              <a:rPr lang="nl-BE" sz="1500" dirty="0" err="1"/>
              <a:t>prepare</a:t>
            </a:r>
            <a:r>
              <a:rPr lang="nl-BE" sz="1500" dirty="0"/>
              <a:t> </a:t>
            </a:r>
            <a:r>
              <a:rPr lang="nl-BE" sz="1500" dirty="0" err="1"/>
              <a:t>the</a:t>
            </a:r>
            <a:r>
              <a:rPr lang="nl-BE" sz="1500" dirty="0"/>
              <a:t> new budget </a:t>
            </a:r>
            <a:r>
              <a:rPr lang="nl-BE" sz="1500" dirty="0" err="1"/>
              <a:t>to</a:t>
            </a:r>
            <a:r>
              <a:rPr lang="nl-BE" sz="1500" dirty="0"/>
              <a:t> </a:t>
            </a:r>
            <a:r>
              <a:rPr lang="nl-BE" sz="1500" dirty="0" err="1"/>
              <a:t>finance</a:t>
            </a:r>
            <a:r>
              <a:rPr lang="nl-BE" sz="1500" dirty="0"/>
              <a:t> </a:t>
            </a:r>
            <a:r>
              <a:rPr lang="nl-BE" sz="1500" dirty="0" err="1"/>
              <a:t>the</a:t>
            </a:r>
            <a:r>
              <a:rPr lang="nl-BE" sz="1500" dirty="0"/>
              <a:t> </a:t>
            </a:r>
            <a:r>
              <a:rPr lang="nl-BE" sz="1500" dirty="0" err="1"/>
              <a:t>activities</a:t>
            </a:r>
            <a:r>
              <a:rPr lang="nl-BE" sz="1500" dirty="0"/>
              <a:t> in 2024</a:t>
            </a:r>
          </a:p>
          <a:p>
            <a:pPr lvl="1"/>
            <a:r>
              <a:rPr lang="nl-BE" sz="1500" dirty="0"/>
              <a:t>an ICEG budget </a:t>
            </a:r>
            <a:r>
              <a:rPr lang="nl-BE" sz="1500" dirty="0" err="1"/>
              <a:t>such</a:t>
            </a:r>
            <a:r>
              <a:rPr lang="nl-BE" sz="1500" dirty="0"/>
              <a:t> as </a:t>
            </a:r>
            <a:r>
              <a:rPr lang="nl-BE" sz="1500" dirty="0" err="1"/>
              <a:t>the</a:t>
            </a:r>
            <a:r>
              <a:rPr lang="nl-BE" sz="1500" dirty="0"/>
              <a:t> “2022” budget </a:t>
            </a:r>
            <a:r>
              <a:rPr lang="nl-BE" sz="1500" dirty="0" err="1"/>
              <a:t>for</a:t>
            </a:r>
            <a:r>
              <a:rPr lang="nl-BE" sz="1500" dirty="0"/>
              <a:t> development of data </a:t>
            </a:r>
            <a:r>
              <a:rPr lang="nl-BE" sz="1500" dirty="0" err="1"/>
              <a:t>standards</a:t>
            </a:r>
            <a:r>
              <a:rPr lang="nl-BE" sz="1500" dirty="0"/>
              <a:t> (e.g. 150.000 €).</a:t>
            </a:r>
          </a:p>
          <a:p>
            <a:pPr lvl="1"/>
            <a:r>
              <a:rPr lang="nl-BE" sz="1500" dirty="0"/>
              <a:t>an </a:t>
            </a:r>
            <a:r>
              <a:rPr lang="nl-BE" sz="1500" dirty="0" err="1"/>
              <a:t>additional</a:t>
            </a:r>
            <a:r>
              <a:rPr lang="nl-BE" sz="1500" dirty="0"/>
              <a:t> budget </a:t>
            </a:r>
            <a:r>
              <a:rPr lang="nl-BE" sz="1500" dirty="0" err="1"/>
              <a:t>for</a:t>
            </a:r>
            <a:r>
              <a:rPr lang="nl-BE" sz="1500" dirty="0"/>
              <a:t> </a:t>
            </a:r>
            <a:r>
              <a:rPr lang="nl-BE" sz="1500" dirty="0" err="1"/>
              <a:t>the</a:t>
            </a:r>
            <a:r>
              <a:rPr lang="nl-BE" sz="1500" dirty="0"/>
              <a:t> </a:t>
            </a:r>
            <a:r>
              <a:rPr lang="nl-BE" sz="1500" dirty="0" err="1"/>
              <a:t>translation</a:t>
            </a:r>
            <a:r>
              <a:rPr lang="nl-BE" sz="1500" dirty="0"/>
              <a:t> of </a:t>
            </a:r>
            <a:r>
              <a:rPr lang="nl-BE" sz="1500" dirty="0" err="1"/>
              <a:t>the</a:t>
            </a:r>
            <a:r>
              <a:rPr lang="nl-BE" sz="1500" dirty="0"/>
              <a:t> Data Standards  (e.g. 150.000 €).</a:t>
            </a:r>
          </a:p>
          <a:p>
            <a:pPr lvl="1"/>
            <a:r>
              <a:rPr lang="nl-BE" sz="1500" dirty="0"/>
              <a:t>We </a:t>
            </a:r>
            <a:r>
              <a:rPr lang="nl-BE" sz="1500" dirty="0" err="1"/>
              <a:t>propose</a:t>
            </a:r>
            <a:r>
              <a:rPr lang="nl-BE" sz="1500" dirty="0"/>
              <a:t> </a:t>
            </a:r>
            <a:r>
              <a:rPr lang="nl-BE" sz="1500" dirty="0" err="1"/>
              <a:t>the</a:t>
            </a:r>
            <a:r>
              <a:rPr lang="nl-BE" sz="1500" dirty="0"/>
              <a:t> </a:t>
            </a:r>
            <a:r>
              <a:rPr lang="nl-BE" sz="1500" dirty="0" err="1"/>
              <a:t>same</a:t>
            </a:r>
            <a:r>
              <a:rPr lang="nl-BE" sz="1500" dirty="0"/>
              <a:t> </a:t>
            </a:r>
            <a:r>
              <a:rPr lang="nl-BE" sz="1500" dirty="0" err="1"/>
              <a:t>distribution</a:t>
            </a:r>
            <a:r>
              <a:rPr lang="nl-BE" sz="1500" dirty="0"/>
              <a:t> </a:t>
            </a:r>
            <a:r>
              <a:rPr lang="nl-BE" sz="1500" dirty="0" err="1"/>
              <a:t>key</a:t>
            </a:r>
            <a:r>
              <a:rPr lang="nl-BE" sz="1500" dirty="0"/>
              <a:t> (</a:t>
            </a:r>
            <a:r>
              <a:rPr lang="nl-BE" sz="1500"/>
              <a:t>2022).</a:t>
            </a:r>
            <a:endParaRPr lang="nl-BE" sz="1500" dirty="0"/>
          </a:p>
          <a:p>
            <a:pPr marL="342900" lvl="1" indent="0">
              <a:buNone/>
            </a:pPr>
            <a:endParaRPr lang="nl-BE" sz="1500" dirty="0"/>
          </a:p>
          <a:p>
            <a:pPr marL="1012372" lvl="2" indent="-342900"/>
            <a:endParaRPr lang="nl-BE" sz="1500" dirty="0"/>
          </a:p>
          <a:p>
            <a:pPr marL="1012372" lvl="2" indent="-342900"/>
            <a:endParaRPr lang="nl-BE" sz="1500" dirty="0"/>
          </a:p>
          <a:p>
            <a:endParaRPr lang="nl-BE" sz="1500" dirty="0"/>
          </a:p>
          <a:p>
            <a:endParaRPr lang="nl-BE" sz="1500" dirty="0"/>
          </a:p>
          <a:p>
            <a:pPr marL="0" indent="0">
              <a:buNone/>
            </a:pPr>
            <a:endParaRPr lang="nl-BE" sz="1500" dirty="0"/>
          </a:p>
          <a:p>
            <a:endParaRPr lang="nl-BE" sz="1500" dirty="0"/>
          </a:p>
          <a:p>
            <a:pPr marL="0" indent="0">
              <a:buNone/>
            </a:pPr>
            <a:endParaRPr lang="nl-BE" sz="1500" dirty="0"/>
          </a:p>
        </p:txBody>
      </p:sp>
      <p:sp>
        <p:nvSpPr>
          <p:cNvPr id="4" name="Slide Number Placeholder 3">
            <a:extLst>
              <a:ext uri="{FF2B5EF4-FFF2-40B4-BE49-F238E27FC236}">
                <a16:creationId xmlns:a16="http://schemas.microsoft.com/office/drawing/2014/main" id="{55A28673-8C64-4BAF-95DB-4062F1621266}"/>
              </a:ext>
            </a:extLst>
          </p:cNvPr>
          <p:cNvSpPr>
            <a:spLocks noGrp="1"/>
          </p:cNvSpPr>
          <p:nvPr>
            <p:ph type="sldNum" sz="quarter" idx="12"/>
          </p:nvPr>
        </p:nvSpPr>
        <p:spPr/>
        <p:txBody>
          <a:bodyPr/>
          <a:lstStyle/>
          <a:p>
            <a:pPr defTabSz="685800">
              <a:buClrTx/>
            </a:pPr>
            <a:fld id="{44268F58-7931-46A9-8276-28F54B6737CA}" type="slidenum">
              <a:rPr lang="fr-BE" sz="1350">
                <a:solidFill>
                  <a:sysClr val="windowText" lastClr="000000"/>
                </a:solidFill>
                <a:latin typeface="FlandersArtSans-Regular"/>
                <a:sym typeface="FlandersArtSans-Regular"/>
              </a:rPr>
              <a:pPr defTabSz="685800">
                <a:buClrTx/>
              </a:pPr>
              <a:t>44</a:t>
            </a:fld>
            <a:endParaRPr lang="fr-BE" sz="1350">
              <a:solidFill>
                <a:sysClr val="windowText" lastClr="000000"/>
              </a:solidFill>
              <a:latin typeface="FlandersArtSans-Regular"/>
              <a:sym typeface="FlandersArtSans-Regular"/>
            </a:endParaRPr>
          </a:p>
        </p:txBody>
      </p:sp>
      <p:graphicFrame>
        <p:nvGraphicFramePr>
          <p:cNvPr id="6" name="Table 5">
            <a:extLst>
              <a:ext uri="{FF2B5EF4-FFF2-40B4-BE49-F238E27FC236}">
                <a16:creationId xmlns:a16="http://schemas.microsoft.com/office/drawing/2014/main" id="{0D37A888-19E9-0296-E93C-A4A3ADCE80D2}"/>
              </a:ext>
            </a:extLst>
          </p:cNvPr>
          <p:cNvGraphicFramePr>
            <a:graphicFrameLocks noGrp="1"/>
          </p:cNvGraphicFramePr>
          <p:nvPr>
            <p:extLst>
              <p:ext uri="{D42A27DB-BD31-4B8C-83A1-F6EECF244321}">
                <p14:modId xmlns:p14="http://schemas.microsoft.com/office/powerpoint/2010/main" val="429055652"/>
              </p:ext>
            </p:extLst>
          </p:nvPr>
        </p:nvGraphicFramePr>
        <p:xfrm>
          <a:off x="509161" y="2948168"/>
          <a:ext cx="8092924" cy="1819094"/>
        </p:xfrm>
        <a:graphic>
          <a:graphicData uri="http://schemas.openxmlformats.org/drawingml/2006/table">
            <a:tbl>
              <a:tblPr firstRow="1" bandRow="1"/>
              <a:tblGrid>
                <a:gridCol w="3497804">
                  <a:extLst>
                    <a:ext uri="{9D8B030D-6E8A-4147-A177-3AD203B41FA5}">
                      <a16:colId xmlns:a16="http://schemas.microsoft.com/office/drawing/2014/main" val="6426538"/>
                    </a:ext>
                  </a:extLst>
                </a:gridCol>
                <a:gridCol w="1127355">
                  <a:extLst>
                    <a:ext uri="{9D8B030D-6E8A-4147-A177-3AD203B41FA5}">
                      <a16:colId xmlns:a16="http://schemas.microsoft.com/office/drawing/2014/main" val="223292215"/>
                    </a:ext>
                  </a:extLst>
                </a:gridCol>
                <a:gridCol w="1127355">
                  <a:extLst>
                    <a:ext uri="{9D8B030D-6E8A-4147-A177-3AD203B41FA5}">
                      <a16:colId xmlns:a16="http://schemas.microsoft.com/office/drawing/2014/main" val="1281765342"/>
                    </a:ext>
                  </a:extLst>
                </a:gridCol>
                <a:gridCol w="2340410">
                  <a:extLst>
                    <a:ext uri="{9D8B030D-6E8A-4147-A177-3AD203B41FA5}">
                      <a16:colId xmlns:a16="http://schemas.microsoft.com/office/drawing/2014/main" val="933957732"/>
                    </a:ext>
                  </a:extLst>
                </a:gridCol>
              </a:tblGrid>
              <a:tr h="310730">
                <a:tc>
                  <a:txBody>
                    <a:bodyPr/>
                    <a:lstStyle/>
                    <a:p>
                      <a:pPr indent="89535">
                        <a:lnSpc>
                          <a:spcPct val="107000"/>
                        </a:lnSpc>
                        <a:spcAft>
                          <a:spcPts val="800"/>
                        </a:spcAft>
                      </a:pPr>
                      <a:r>
                        <a:rPr lang="nl-BE" sz="1000" b="1">
                          <a:solidFill>
                            <a:srgbClr val="FFFFFF"/>
                          </a:solidFill>
                          <a:effectLst/>
                          <a:latin typeface="Calibri" panose="020F0502020204030204" pitchFamily="34" charset="0"/>
                          <a:ea typeface="Times New Roman" panose="02020603050405020304" pitchFamily="18" charset="0"/>
                          <a:cs typeface="Calibri" panose="020F0502020204030204" pitchFamily="34" charset="0"/>
                        </a:rPr>
                        <a:t>Deelnemende partij</a:t>
                      </a:r>
                      <a:endParaRPr lang="nl-BE" sz="1500">
                        <a:effectLst/>
                        <a:latin typeface="Calibri" panose="020F0502020204030204" pitchFamily="34" charset="0"/>
                        <a:ea typeface="Calibri" panose="020F0502020204030204" pitchFamily="34" charset="0"/>
                        <a:cs typeface="Times New Roman" panose="02020603050405020304" pitchFamily="18" charset="0"/>
                      </a:endParaRPr>
                    </a:p>
                  </a:txBody>
                  <a:tcPr marL="61845" marR="6184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indent="89535">
                        <a:lnSpc>
                          <a:spcPct val="107000"/>
                        </a:lnSpc>
                        <a:spcAft>
                          <a:spcPts val="800"/>
                        </a:spcAft>
                      </a:pPr>
                      <a:r>
                        <a:rPr lang="en-US" sz="1000" b="1">
                          <a:solidFill>
                            <a:srgbClr val="FFFFFF"/>
                          </a:solidFill>
                          <a:effectLst/>
                          <a:latin typeface="Calibri" panose="020F0502020204030204" pitchFamily="34" charset="0"/>
                          <a:ea typeface="Times New Roman" panose="02020603050405020304" pitchFamily="18" charset="0"/>
                          <a:cs typeface="Calibri" panose="020F0502020204030204" pitchFamily="34" charset="0"/>
                        </a:rPr>
                        <a:t>Gevraagde budget 2024 (EUR)</a:t>
                      </a:r>
                      <a:endParaRPr lang="nl-BE" sz="1500">
                        <a:effectLst/>
                        <a:latin typeface="Calibri" panose="020F0502020204030204" pitchFamily="34" charset="0"/>
                        <a:ea typeface="Calibri" panose="020F0502020204030204" pitchFamily="34" charset="0"/>
                        <a:cs typeface="Times New Roman" panose="02020603050405020304" pitchFamily="18" charset="0"/>
                      </a:endParaRPr>
                    </a:p>
                  </a:txBody>
                  <a:tcPr marL="61845" marR="6184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a:lnSpc>
                          <a:spcPct val="107000"/>
                        </a:lnSpc>
                        <a:spcAft>
                          <a:spcPts val="800"/>
                        </a:spcAft>
                      </a:pPr>
                      <a:r>
                        <a:rPr lang="en-US" sz="1000" b="1">
                          <a:solidFill>
                            <a:srgbClr val="FFFFFF"/>
                          </a:solidFill>
                          <a:effectLst/>
                          <a:latin typeface="Calibri" panose="020F0502020204030204" pitchFamily="34" charset="0"/>
                          <a:ea typeface="Times New Roman" panose="02020603050405020304" pitchFamily="18" charset="0"/>
                          <a:cs typeface="Calibri" panose="020F0502020204030204" pitchFamily="34" charset="0"/>
                        </a:rPr>
                        <a:t>    aandeel (%)</a:t>
                      </a:r>
                      <a:endParaRPr lang="nl-BE" sz="1500">
                        <a:effectLst/>
                        <a:latin typeface="Calibri" panose="020F0502020204030204" pitchFamily="34" charset="0"/>
                        <a:ea typeface="Calibri" panose="020F0502020204030204" pitchFamily="34" charset="0"/>
                        <a:cs typeface="Times New Roman" panose="02020603050405020304" pitchFamily="18" charset="0"/>
                      </a:endParaRPr>
                    </a:p>
                  </a:txBody>
                  <a:tcPr marL="61845" marR="6184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indent="89535">
                        <a:lnSpc>
                          <a:spcPct val="107000"/>
                        </a:lnSpc>
                        <a:spcAft>
                          <a:spcPts val="800"/>
                        </a:spcAft>
                      </a:pPr>
                      <a:r>
                        <a:rPr lang="nl-BE" sz="1000" b="1">
                          <a:solidFill>
                            <a:srgbClr val="FFFFFF"/>
                          </a:solidFill>
                          <a:effectLst/>
                          <a:latin typeface="Calibri" panose="020F0502020204030204" pitchFamily="34" charset="0"/>
                          <a:ea typeface="Times New Roman" panose="02020603050405020304" pitchFamily="18" charset="0"/>
                          <a:cs typeface="Calibri" panose="020F0502020204030204" pitchFamily="34" charset="0"/>
                        </a:rPr>
                        <a:t>vertegenwoordiger</a:t>
                      </a:r>
                      <a:endParaRPr lang="nl-BE" sz="1500">
                        <a:effectLst/>
                        <a:latin typeface="Calibri" panose="020F0502020204030204" pitchFamily="34" charset="0"/>
                        <a:ea typeface="Calibri" panose="020F0502020204030204" pitchFamily="34" charset="0"/>
                        <a:cs typeface="Times New Roman" panose="02020603050405020304" pitchFamily="18" charset="0"/>
                      </a:endParaRPr>
                    </a:p>
                  </a:txBody>
                  <a:tcPr marL="61845" marR="6184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extLst>
                  <a:ext uri="{0D108BD9-81ED-4DB2-BD59-A6C34878D82A}">
                    <a16:rowId xmlns:a16="http://schemas.microsoft.com/office/drawing/2014/main" val="311690807"/>
                  </a:ext>
                </a:extLst>
              </a:tr>
              <a:tr h="210275">
                <a:tc>
                  <a:txBody>
                    <a:bodyPr/>
                    <a:lstStyle/>
                    <a:p>
                      <a:pPr indent="88900">
                        <a:lnSpc>
                          <a:spcPct val="107000"/>
                        </a:lnSpc>
                        <a:spcAft>
                          <a:spcPts val="800"/>
                        </a:spcAft>
                      </a:pPr>
                      <a:r>
                        <a:rPr lang="en-US" sz="10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Federale overheid</a:t>
                      </a:r>
                      <a:endParaRPr lang="nl-BE" sz="1500">
                        <a:effectLst/>
                        <a:latin typeface="Calibri" panose="020F0502020204030204" pitchFamily="34" charset="0"/>
                        <a:ea typeface="Calibri" panose="020F0502020204030204" pitchFamily="34" charset="0"/>
                        <a:cs typeface="Times New Roman" panose="02020603050405020304" pitchFamily="18" charset="0"/>
                      </a:endParaRPr>
                    </a:p>
                  </a:txBody>
                  <a:tcPr marL="61845" marR="6184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88900">
                        <a:lnSpc>
                          <a:spcPct val="107000"/>
                        </a:lnSpc>
                        <a:spcAft>
                          <a:spcPts val="800"/>
                        </a:spcAft>
                      </a:pPr>
                      <a:r>
                        <a:rPr lang="en-US" sz="10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80.000</a:t>
                      </a:r>
                      <a:endParaRPr lang="nl-BE" sz="1500">
                        <a:effectLst/>
                        <a:latin typeface="Calibri" panose="020F0502020204030204" pitchFamily="34" charset="0"/>
                        <a:ea typeface="Calibri" panose="020F0502020204030204" pitchFamily="34" charset="0"/>
                        <a:cs typeface="Times New Roman" panose="02020603050405020304" pitchFamily="18" charset="0"/>
                      </a:endParaRPr>
                    </a:p>
                  </a:txBody>
                  <a:tcPr marL="61845" marR="6184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88900">
                        <a:lnSpc>
                          <a:spcPct val="107000"/>
                        </a:lnSpc>
                        <a:spcAft>
                          <a:spcPts val="800"/>
                        </a:spcAft>
                      </a:pPr>
                      <a:r>
                        <a:rPr lang="nl-BE" sz="10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26,67%</a:t>
                      </a:r>
                      <a:endParaRPr lang="nl-BE" sz="1500">
                        <a:effectLst/>
                        <a:latin typeface="Calibri" panose="020F0502020204030204" pitchFamily="34" charset="0"/>
                        <a:ea typeface="Calibri" panose="020F0502020204030204" pitchFamily="34" charset="0"/>
                        <a:cs typeface="Times New Roman" panose="02020603050405020304" pitchFamily="18" charset="0"/>
                      </a:endParaRPr>
                    </a:p>
                  </a:txBody>
                  <a:tcPr marL="61845" marR="6184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88900">
                        <a:lnSpc>
                          <a:spcPct val="107000"/>
                        </a:lnSpc>
                        <a:spcAft>
                          <a:spcPts val="800"/>
                        </a:spcAft>
                      </a:pPr>
                      <a:r>
                        <a:rPr lang="en-US" sz="10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BOSA FOD Beleid &amp; Ondersteuning</a:t>
                      </a:r>
                      <a:endParaRPr lang="nl-BE" sz="1500">
                        <a:effectLst/>
                        <a:latin typeface="Calibri" panose="020F0502020204030204" pitchFamily="34" charset="0"/>
                        <a:ea typeface="Calibri" panose="020F0502020204030204" pitchFamily="34" charset="0"/>
                        <a:cs typeface="Times New Roman" panose="02020603050405020304" pitchFamily="18" charset="0"/>
                      </a:endParaRPr>
                    </a:p>
                  </a:txBody>
                  <a:tcPr marL="61845" marR="6184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37667652"/>
                  </a:ext>
                </a:extLst>
              </a:tr>
              <a:tr h="210275">
                <a:tc>
                  <a:txBody>
                    <a:bodyPr/>
                    <a:lstStyle/>
                    <a:p>
                      <a:pPr indent="88900">
                        <a:lnSpc>
                          <a:spcPct val="107000"/>
                        </a:lnSpc>
                        <a:spcAft>
                          <a:spcPts val="800"/>
                        </a:spcAft>
                      </a:pPr>
                      <a:r>
                        <a:rPr lang="nl-BE" sz="10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Vlaamse gemeenschap</a:t>
                      </a:r>
                      <a:endParaRPr lang="nl-BE" sz="1500">
                        <a:effectLst/>
                        <a:latin typeface="Calibri" panose="020F0502020204030204" pitchFamily="34" charset="0"/>
                        <a:ea typeface="Calibri" panose="020F0502020204030204" pitchFamily="34" charset="0"/>
                        <a:cs typeface="Times New Roman" panose="02020603050405020304" pitchFamily="18" charset="0"/>
                      </a:endParaRPr>
                    </a:p>
                  </a:txBody>
                  <a:tcPr marL="61845" marR="6184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88900">
                        <a:lnSpc>
                          <a:spcPct val="107000"/>
                        </a:lnSpc>
                        <a:spcAft>
                          <a:spcPts val="800"/>
                        </a:spcAft>
                      </a:pPr>
                      <a:r>
                        <a:rPr lang="en-US" sz="10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80.000</a:t>
                      </a:r>
                      <a:endParaRPr lang="nl-BE" sz="1500">
                        <a:effectLst/>
                        <a:latin typeface="Calibri" panose="020F0502020204030204" pitchFamily="34" charset="0"/>
                        <a:ea typeface="Calibri" panose="020F0502020204030204" pitchFamily="34" charset="0"/>
                        <a:cs typeface="Times New Roman" panose="02020603050405020304" pitchFamily="18" charset="0"/>
                      </a:endParaRPr>
                    </a:p>
                  </a:txBody>
                  <a:tcPr marL="61845" marR="6184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88900">
                        <a:lnSpc>
                          <a:spcPct val="107000"/>
                        </a:lnSpc>
                        <a:spcAft>
                          <a:spcPts val="800"/>
                        </a:spcAft>
                      </a:pPr>
                      <a:r>
                        <a:rPr lang="nl-BE" sz="10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26,67%</a:t>
                      </a:r>
                      <a:endParaRPr lang="nl-BE" sz="1500">
                        <a:effectLst/>
                        <a:latin typeface="Calibri" panose="020F0502020204030204" pitchFamily="34" charset="0"/>
                        <a:ea typeface="Calibri" panose="020F0502020204030204" pitchFamily="34" charset="0"/>
                        <a:cs typeface="Times New Roman" panose="02020603050405020304" pitchFamily="18" charset="0"/>
                      </a:endParaRPr>
                    </a:p>
                  </a:txBody>
                  <a:tcPr marL="61845" marR="6184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88900">
                        <a:lnSpc>
                          <a:spcPct val="107000"/>
                        </a:lnSpc>
                        <a:spcAft>
                          <a:spcPts val="800"/>
                        </a:spcAft>
                      </a:pPr>
                      <a:r>
                        <a:rPr lang="en-US" sz="10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Digitaal Vlaanderen</a:t>
                      </a:r>
                      <a:endParaRPr lang="nl-BE" sz="1500">
                        <a:effectLst/>
                        <a:latin typeface="Calibri" panose="020F0502020204030204" pitchFamily="34" charset="0"/>
                        <a:ea typeface="Calibri" panose="020F0502020204030204" pitchFamily="34" charset="0"/>
                        <a:cs typeface="Times New Roman" panose="02020603050405020304" pitchFamily="18" charset="0"/>
                      </a:endParaRPr>
                    </a:p>
                  </a:txBody>
                  <a:tcPr marL="61845" marR="6184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2723036"/>
                  </a:ext>
                </a:extLst>
              </a:tr>
              <a:tr h="210275">
                <a:tc>
                  <a:txBody>
                    <a:bodyPr/>
                    <a:lstStyle/>
                    <a:p>
                      <a:pPr indent="88900">
                        <a:lnSpc>
                          <a:spcPct val="107000"/>
                        </a:lnSpc>
                        <a:spcAft>
                          <a:spcPts val="800"/>
                        </a:spcAft>
                      </a:pPr>
                      <a:r>
                        <a:rPr lang="en-US" sz="10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La Région wallonne</a:t>
                      </a:r>
                      <a:endParaRPr lang="nl-BE" sz="1500">
                        <a:effectLst/>
                        <a:latin typeface="Calibri" panose="020F0502020204030204" pitchFamily="34" charset="0"/>
                        <a:ea typeface="Calibri" panose="020F0502020204030204" pitchFamily="34" charset="0"/>
                        <a:cs typeface="Times New Roman" panose="02020603050405020304" pitchFamily="18" charset="0"/>
                      </a:endParaRPr>
                    </a:p>
                  </a:txBody>
                  <a:tcPr marL="61845" marR="6184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88900">
                        <a:lnSpc>
                          <a:spcPct val="107000"/>
                        </a:lnSpc>
                        <a:spcAft>
                          <a:spcPts val="800"/>
                        </a:spcAft>
                      </a:pPr>
                      <a:r>
                        <a:rPr lang="en-US" sz="10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50.000</a:t>
                      </a:r>
                      <a:endParaRPr lang="nl-BE" sz="1500">
                        <a:effectLst/>
                        <a:latin typeface="Calibri" panose="020F0502020204030204" pitchFamily="34" charset="0"/>
                        <a:ea typeface="Calibri" panose="020F0502020204030204" pitchFamily="34" charset="0"/>
                        <a:cs typeface="Times New Roman" panose="02020603050405020304" pitchFamily="18" charset="0"/>
                      </a:endParaRPr>
                    </a:p>
                  </a:txBody>
                  <a:tcPr marL="61845" marR="6184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88900">
                        <a:lnSpc>
                          <a:spcPct val="107000"/>
                        </a:lnSpc>
                        <a:spcAft>
                          <a:spcPts val="800"/>
                        </a:spcAft>
                      </a:pPr>
                      <a:r>
                        <a:rPr lang="nl-BE" sz="10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16,67%</a:t>
                      </a:r>
                      <a:endParaRPr lang="nl-BE" sz="1500">
                        <a:effectLst/>
                        <a:latin typeface="Calibri" panose="020F0502020204030204" pitchFamily="34" charset="0"/>
                        <a:ea typeface="Calibri" panose="020F0502020204030204" pitchFamily="34" charset="0"/>
                        <a:cs typeface="Times New Roman" panose="02020603050405020304" pitchFamily="18" charset="0"/>
                      </a:endParaRPr>
                    </a:p>
                  </a:txBody>
                  <a:tcPr marL="61845" marR="6184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88900">
                        <a:lnSpc>
                          <a:spcPct val="107000"/>
                        </a:lnSpc>
                        <a:spcAft>
                          <a:spcPts val="800"/>
                        </a:spcAft>
                      </a:pPr>
                      <a:r>
                        <a:rPr lang="en-US" sz="10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Service Public de Wallonie (SPW)</a:t>
                      </a:r>
                      <a:endParaRPr lang="nl-BE" sz="1500">
                        <a:effectLst/>
                        <a:latin typeface="Calibri" panose="020F0502020204030204" pitchFamily="34" charset="0"/>
                        <a:ea typeface="Calibri" panose="020F0502020204030204" pitchFamily="34" charset="0"/>
                        <a:cs typeface="Times New Roman" panose="02020603050405020304" pitchFamily="18" charset="0"/>
                      </a:endParaRPr>
                    </a:p>
                  </a:txBody>
                  <a:tcPr marL="61845" marR="6184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5230412"/>
                  </a:ext>
                </a:extLst>
              </a:tr>
              <a:tr h="210275">
                <a:tc>
                  <a:txBody>
                    <a:bodyPr/>
                    <a:lstStyle/>
                    <a:p>
                      <a:pPr indent="88900">
                        <a:lnSpc>
                          <a:spcPct val="107000"/>
                        </a:lnSpc>
                        <a:spcAft>
                          <a:spcPts val="800"/>
                        </a:spcAft>
                      </a:pPr>
                      <a:r>
                        <a:rPr lang="nl-BE" sz="10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Région de Bruxelles-Capitale, Brussels Hoofdstedelijk Gewest</a:t>
                      </a:r>
                      <a:endParaRPr lang="nl-BE" sz="1500">
                        <a:effectLst/>
                        <a:latin typeface="Calibri" panose="020F0502020204030204" pitchFamily="34" charset="0"/>
                        <a:ea typeface="Calibri" panose="020F0502020204030204" pitchFamily="34" charset="0"/>
                        <a:cs typeface="Times New Roman" panose="02020603050405020304" pitchFamily="18" charset="0"/>
                      </a:endParaRPr>
                    </a:p>
                  </a:txBody>
                  <a:tcPr marL="61845" marR="6184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88900">
                        <a:lnSpc>
                          <a:spcPct val="107000"/>
                        </a:lnSpc>
                        <a:spcAft>
                          <a:spcPts val="800"/>
                        </a:spcAft>
                      </a:pPr>
                      <a:r>
                        <a:rPr lang="en-US" sz="10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20.000</a:t>
                      </a:r>
                      <a:endParaRPr lang="nl-BE" sz="1500">
                        <a:effectLst/>
                        <a:latin typeface="Calibri" panose="020F0502020204030204" pitchFamily="34" charset="0"/>
                        <a:ea typeface="Calibri" panose="020F0502020204030204" pitchFamily="34" charset="0"/>
                        <a:cs typeface="Times New Roman" panose="02020603050405020304" pitchFamily="18" charset="0"/>
                      </a:endParaRPr>
                    </a:p>
                  </a:txBody>
                  <a:tcPr marL="61845" marR="6184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88900">
                        <a:lnSpc>
                          <a:spcPct val="107000"/>
                        </a:lnSpc>
                        <a:spcAft>
                          <a:spcPts val="800"/>
                        </a:spcAft>
                      </a:pPr>
                      <a:r>
                        <a:rPr lang="nl-BE" sz="10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6,67%</a:t>
                      </a:r>
                      <a:endParaRPr lang="nl-BE" sz="1500">
                        <a:effectLst/>
                        <a:latin typeface="Calibri" panose="020F0502020204030204" pitchFamily="34" charset="0"/>
                        <a:ea typeface="Calibri" panose="020F0502020204030204" pitchFamily="34" charset="0"/>
                        <a:cs typeface="Times New Roman" panose="02020603050405020304" pitchFamily="18" charset="0"/>
                      </a:endParaRPr>
                    </a:p>
                  </a:txBody>
                  <a:tcPr marL="61845" marR="6184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88900">
                        <a:lnSpc>
                          <a:spcPct val="107000"/>
                        </a:lnSpc>
                        <a:spcAft>
                          <a:spcPts val="800"/>
                        </a:spcAft>
                      </a:pPr>
                      <a:r>
                        <a:rPr lang="en-US" sz="10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Paradigm</a:t>
                      </a:r>
                      <a:endParaRPr lang="nl-BE" sz="1500">
                        <a:effectLst/>
                        <a:latin typeface="Calibri" panose="020F0502020204030204" pitchFamily="34" charset="0"/>
                        <a:ea typeface="Calibri" panose="020F0502020204030204" pitchFamily="34" charset="0"/>
                        <a:cs typeface="Times New Roman" panose="02020603050405020304" pitchFamily="18" charset="0"/>
                      </a:endParaRPr>
                    </a:p>
                  </a:txBody>
                  <a:tcPr marL="61845" marR="6184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11515270"/>
                  </a:ext>
                </a:extLst>
              </a:tr>
              <a:tr h="210275">
                <a:tc>
                  <a:txBody>
                    <a:bodyPr/>
                    <a:lstStyle/>
                    <a:p>
                      <a:pPr indent="88900">
                        <a:lnSpc>
                          <a:spcPct val="107000"/>
                        </a:lnSpc>
                        <a:spcAft>
                          <a:spcPts val="800"/>
                        </a:spcAft>
                      </a:pPr>
                      <a:r>
                        <a:rPr lang="en-US" sz="10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Fédération Wallonie-Bruxelles</a:t>
                      </a:r>
                      <a:endParaRPr lang="nl-BE" sz="1500">
                        <a:effectLst/>
                        <a:latin typeface="Calibri" panose="020F0502020204030204" pitchFamily="34" charset="0"/>
                        <a:ea typeface="Calibri" panose="020F0502020204030204" pitchFamily="34" charset="0"/>
                        <a:cs typeface="Times New Roman" panose="02020603050405020304" pitchFamily="18" charset="0"/>
                      </a:endParaRPr>
                    </a:p>
                  </a:txBody>
                  <a:tcPr marL="61845" marR="6184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88900">
                        <a:lnSpc>
                          <a:spcPct val="107000"/>
                        </a:lnSpc>
                        <a:spcAft>
                          <a:spcPts val="800"/>
                        </a:spcAft>
                      </a:pPr>
                      <a:r>
                        <a:rPr lang="en-US" sz="10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50.000</a:t>
                      </a:r>
                      <a:endParaRPr lang="nl-BE" sz="1500">
                        <a:effectLst/>
                        <a:latin typeface="Calibri" panose="020F0502020204030204" pitchFamily="34" charset="0"/>
                        <a:ea typeface="Calibri" panose="020F0502020204030204" pitchFamily="34" charset="0"/>
                        <a:cs typeface="Times New Roman" panose="02020603050405020304" pitchFamily="18" charset="0"/>
                      </a:endParaRPr>
                    </a:p>
                  </a:txBody>
                  <a:tcPr marL="61845" marR="6184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88900">
                        <a:lnSpc>
                          <a:spcPct val="107000"/>
                        </a:lnSpc>
                        <a:spcAft>
                          <a:spcPts val="800"/>
                        </a:spcAft>
                      </a:pPr>
                      <a:r>
                        <a:rPr lang="nl-BE" sz="10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16,67%</a:t>
                      </a:r>
                      <a:endParaRPr lang="nl-BE" sz="1500">
                        <a:effectLst/>
                        <a:latin typeface="Calibri" panose="020F0502020204030204" pitchFamily="34" charset="0"/>
                        <a:ea typeface="Calibri" panose="020F0502020204030204" pitchFamily="34" charset="0"/>
                        <a:cs typeface="Times New Roman" panose="02020603050405020304" pitchFamily="18" charset="0"/>
                      </a:endParaRPr>
                    </a:p>
                  </a:txBody>
                  <a:tcPr marL="61845" marR="6184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88900">
                        <a:lnSpc>
                          <a:spcPct val="107000"/>
                        </a:lnSpc>
                        <a:spcAft>
                          <a:spcPts val="800"/>
                        </a:spcAft>
                      </a:pPr>
                      <a:r>
                        <a:rPr lang="en-US" sz="10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ETNIC</a:t>
                      </a:r>
                      <a:endParaRPr lang="nl-BE" sz="1500">
                        <a:effectLst/>
                        <a:latin typeface="Calibri" panose="020F0502020204030204" pitchFamily="34" charset="0"/>
                        <a:ea typeface="Calibri" panose="020F0502020204030204" pitchFamily="34" charset="0"/>
                        <a:cs typeface="Times New Roman" panose="02020603050405020304" pitchFamily="18" charset="0"/>
                      </a:endParaRPr>
                    </a:p>
                  </a:txBody>
                  <a:tcPr marL="61845" marR="6184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40248542"/>
                  </a:ext>
                </a:extLst>
              </a:tr>
              <a:tr h="210275">
                <a:tc>
                  <a:txBody>
                    <a:bodyPr/>
                    <a:lstStyle/>
                    <a:p>
                      <a:pPr indent="88900">
                        <a:lnSpc>
                          <a:spcPct val="107000"/>
                        </a:lnSpc>
                        <a:spcAft>
                          <a:spcPts val="800"/>
                        </a:spcAft>
                      </a:pPr>
                      <a:r>
                        <a:rPr lang="nl-BE" sz="10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Deutschsprachige Gemeinschaft</a:t>
                      </a:r>
                      <a:endParaRPr lang="nl-BE" sz="1500">
                        <a:effectLst/>
                        <a:latin typeface="Calibri" panose="020F0502020204030204" pitchFamily="34" charset="0"/>
                        <a:ea typeface="Calibri" panose="020F0502020204030204" pitchFamily="34" charset="0"/>
                        <a:cs typeface="Times New Roman" panose="02020603050405020304" pitchFamily="18" charset="0"/>
                      </a:endParaRPr>
                    </a:p>
                  </a:txBody>
                  <a:tcPr marL="61845" marR="6184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88900">
                        <a:lnSpc>
                          <a:spcPct val="107000"/>
                        </a:lnSpc>
                        <a:spcAft>
                          <a:spcPts val="800"/>
                        </a:spcAft>
                      </a:pPr>
                      <a:r>
                        <a:rPr lang="en-US" sz="10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20.000</a:t>
                      </a:r>
                      <a:endParaRPr lang="nl-BE" sz="1500">
                        <a:effectLst/>
                        <a:latin typeface="Calibri" panose="020F0502020204030204" pitchFamily="34" charset="0"/>
                        <a:ea typeface="Calibri" panose="020F0502020204030204" pitchFamily="34" charset="0"/>
                        <a:cs typeface="Times New Roman" panose="02020603050405020304" pitchFamily="18" charset="0"/>
                      </a:endParaRPr>
                    </a:p>
                  </a:txBody>
                  <a:tcPr marL="61845" marR="6184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88900">
                        <a:lnSpc>
                          <a:spcPct val="107000"/>
                        </a:lnSpc>
                        <a:spcAft>
                          <a:spcPts val="800"/>
                        </a:spcAft>
                      </a:pPr>
                      <a:r>
                        <a:rPr lang="nl-BE" sz="10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6,56%</a:t>
                      </a:r>
                      <a:endParaRPr lang="nl-BE" sz="1500">
                        <a:effectLst/>
                        <a:latin typeface="Calibri" panose="020F0502020204030204" pitchFamily="34" charset="0"/>
                        <a:ea typeface="Calibri" panose="020F0502020204030204" pitchFamily="34" charset="0"/>
                        <a:cs typeface="Times New Roman" panose="02020603050405020304" pitchFamily="18" charset="0"/>
                      </a:endParaRPr>
                    </a:p>
                  </a:txBody>
                  <a:tcPr marL="61845" marR="6184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88900">
                        <a:lnSpc>
                          <a:spcPct val="107000"/>
                        </a:lnSpc>
                        <a:spcAft>
                          <a:spcPts val="800"/>
                        </a:spcAft>
                      </a:pPr>
                      <a:r>
                        <a:rPr lang="en-US" sz="10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DUG</a:t>
                      </a:r>
                      <a:endParaRPr lang="nl-BE" sz="1500">
                        <a:effectLst/>
                        <a:latin typeface="Calibri" panose="020F0502020204030204" pitchFamily="34" charset="0"/>
                        <a:ea typeface="Calibri" panose="020F0502020204030204" pitchFamily="34" charset="0"/>
                        <a:cs typeface="Times New Roman" panose="02020603050405020304" pitchFamily="18" charset="0"/>
                      </a:endParaRPr>
                    </a:p>
                  </a:txBody>
                  <a:tcPr marL="61845" marR="6184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55325395"/>
                  </a:ext>
                </a:extLst>
              </a:tr>
              <a:tr h="238547">
                <a:tc>
                  <a:txBody>
                    <a:bodyPr/>
                    <a:lstStyle/>
                    <a:p>
                      <a:pPr indent="89535">
                        <a:lnSpc>
                          <a:spcPct val="107000"/>
                        </a:lnSpc>
                        <a:spcAft>
                          <a:spcPts val="800"/>
                        </a:spcAft>
                      </a:pPr>
                      <a:r>
                        <a:rPr lang="en-US" sz="1000" b="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TOTAL</a:t>
                      </a:r>
                      <a:endParaRPr lang="nl-BE" sz="1500">
                        <a:effectLst/>
                        <a:latin typeface="Calibri" panose="020F0502020204030204" pitchFamily="34" charset="0"/>
                        <a:ea typeface="Calibri" panose="020F0502020204030204" pitchFamily="34" charset="0"/>
                        <a:cs typeface="Times New Roman" panose="02020603050405020304" pitchFamily="18" charset="0"/>
                      </a:endParaRPr>
                    </a:p>
                  </a:txBody>
                  <a:tcPr marL="61845" marR="6184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88900">
                        <a:lnSpc>
                          <a:spcPct val="107000"/>
                        </a:lnSpc>
                        <a:spcAft>
                          <a:spcPts val="800"/>
                        </a:spcAft>
                      </a:pPr>
                      <a:r>
                        <a:rPr lang="en-US" sz="10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300.000</a:t>
                      </a:r>
                      <a:endParaRPr lang="nl-BE" sz="1500">
                        <a:effectLst/>
                        <a:latin typeface="Calibri" panose="020F0502020204030204" pitchFamily="34" charset="0"/>
                        <a:ea typeface="Calibri" panose="020F0502020204030204" pitchFamily="34" charset="0"/>
                        <a:cs typeface="Times New Roman" panose="02020603050405020304" pitchFamily="18" charset="0"/>
                      </a:endParaRPr>
                    </a:p>
                  </a:txBody>
                  <a:tcPr marL="61845" marR="6184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88900">
                        <a:lnSpc>
                          <a:spcPct val="107000"/>
                        </a:lnSpc>
                        <a:spcAft>
                          <a:spcPts val="800"/>
                        </a:spcAft>
                      </a:pPr>
                      <a:r>
                        <a:rPr lang="nl-BE" sz="10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100%</a:t>
                      </a:r>
                      <a:endParaRPr lang="nl-BE" sz="1500">
                        <a:effectLst/>
                        <a:latin typeface="Calibri" panose="020F0502020204030204" pitchFamily="34" charset="0"/>
                        <a:ea typeface="Calibri" panose="020F0502020204030204" pitchFamily="34" charset="0"/>
                        <a:cs typeface="Times New Roman" panose="02020603050405020304" pitchFamily="18" charset="0"/>
                      </a:endParaRPr>
                    </a:p>
                  </a:txBody>
                  <a:tcPr marL="61845" marR="6184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39700">
                        <a:lnSpc>
                          <a:spcPct val="107000"/>
                        </a:lnSpc>
                        <a:spcAft>
                          <a:spcPts val="800"/>
                        </a:spcAft>
                      </a:pPr>
                      <a:r>
                        <a:rPr lang="nl-BE" sz="15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nl-BE" sz="1500" dirty="0">
                        <a:effectLst/>
                        <a:latin typeface="Calibri" panose="020F0502020204030204" pitchFamily="34" charset="0"/>
                        <a:ea typeface="Calibri" panose="020F0502020204030204" pitchFamily="34" charset="0"/>
                        <a:cs typeface="Times New Roman" panose="02020603050405020304" pitchFamily="18" charset="0"/>
                      </a:endParaRPr>
                    </a:p>
                  </a:txBody>
                  <a:tcPr marL="61845" marR="6184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17853363"/>
                  </a:ext>
                </a:extLst>
              </a:tr>
            </a:tbl>
          </a:graphicData>
        </a:graphic>
      </p:graphicFrame>
    </p:spTree>
    <p:extLst>
      <p:ext uri="{BB962C8B-B14F-4D97-AF65-F5344CB8AC3E}">
        <p14:creationId xmlns:p14="http://schemas.microsoft.com/office/powerpoint/2010/main" val="265854336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Tijdelijke aanduiding voor afbeelding 4" descr="Afbeelding met reuzenrad, rit&#10;&#10;Automatisch gegenereerde beschrijving">
            <a:extLst>
              <a:ext uri="{FF2B5EF4-FFF2-40B4-BE49-F238E27FC236}">
                <a16:creationId xmlns:a16="http://schemas.microsoft.com/office/drawing/2014/main" id="{6EEF07BF-0365-43CF-890E-E367BA3FFCED}"/>
              </a:ext>
            </a:extLst>
          </p:cNvPr>
          <p:cNvPicPr>
            <a:picLocks noGrp="1" noChangeAspect="1"/>
          </p:cNvPicPr>
          <p:nvPr>
            <p:ph type="pic" sz="quarter" idx="12"/>
          </p:nvPr>
        </p:nvPicPr>
        <p:blipFill>
          <a:blip r:embed="rId3">
            <a:extLst>
              <a:ext uri="{28A0092B-C50C-407E-A947-70E740481C1C}">
                <a14:useLocalDpi xmlns:a14="http://schemas.microsoft.com/office/drawing/2010/main" val="0"/>
              </a:ext>
            </a:extLst>
          </a:blip>
          <a:srcRect t="6959" b="6959"/>
          <a:stretch>
            <a:fillRect/>
          </a:stretch>
        </p:blipFill>
        <p:spPr/>
      </p:pic>
      <p:sp>
        <p:nvSpPr>
          <p:cNvPr id="3" name="Tijdelijke aanduiding voor tekst 2">
            <a:extLst>
              <a:ext uri="{FF2B5EF4-FFF2-40B4-BE49-F238E27FC236}">
                <a16:creationId xmlns:a16="http://schemas.microsoft.com/office/drawing/2014/main" id="{72E9ACC5-5BD0-4FF5-9A30-D8A7D8F7BC9E}"/>
              </a:ext>
            </a:extLst>
          </p:cNvPr>
          <p:cNvSpPr>
            <a:spLocks noGrp="1"/>
          </p:cNvSpPr>
          <p:nvPr>
            <p:ph type="body" sz="quarter" idx="11"/>
          </p:nvPr>
        </p:nvSpPr>
        <p:spPr/>
        <p:txBody>
          <a:bodyPr>
            <a:normAutofit lnSpcReduction="10000"/>
          </a:bodyPr>
          <a:lstStyle/>
          <a:p>
            <a:pPr>
              <a:spcBef>
                <a:spcPts val="450"/>
              </a:spcBef>
            </a:pPr>
            <a:r>
              <a:rPr lang="nl-BE" err="1">
                <a:latin typeface="Calibri"/>
                <a:cs typeface="Calibri"/>
              </a:rPr>
              <a:t>Thank</a:t>
            </a:r>
            <a:r>
              <a:rPr lang="nl-BE">
                <a:latin typeface="Calibri"/>
                <a:cs typeface="Calibri"/>
              </a:rPr>
              <a:t> </a:t>
            </a:r>
            <a:r>
              <a:rPr lang="nl-BE" err="1">
                <a:latin typeface="Calibri"/>
                <a:cs typeface="Calibri"/>
              </a:rPr>
              <a:t>you</a:t>
            </a:r>
            <a:r>
              <a:rPr lang="nl-BE">
                <a:latin typeface="Calibri"/>
                <a:cs typeface="Calibri"/>
              </a:rPr>
              <a:t> </a:t>
            </a:r>
            <a:r>
              <a:rPr lang="nl-BE" err="1">
                <a:latin typeface="Calibri"/>
                <a:cs typeface="Calibri"/>
              </a:rPr>
              <a:t>for</a:t>
            </a:r>
            <a:r>
              <a:rPr lang="nl-BE">
                <a:latin typeface="Calibri"/>
                <a:cs typeface="Calibri"/>
              </a:rPr>
              <a:t> </a:t>
            </a:r>
            <a:r>
              <a:rPr lang="nl-BE" err="1">
                <a:latin typeface="Calibri"/>
                <a:cs typeface="Calibri"/>
              </a:rPr>
              <a:t>your</a:t>
            </a:r>
            <a:r>
              <a:rPr lang="nl-BE">
                <a:latin typeface="Calibri"/>
                <a:cs typeface="Calibri"/>
              </a:rPr>
              <a:t> attention</a:t>
            </a:r>
            <a:endParaRPr lang="nl-BE" dirty="0"/>
          </a:p>
          <a:p>
            <a:pPr>
              <a:spcBef>
                <a:spcPts val="450"/>
              </a:spcBef>
            </a:pPr>
            <a:r>
              <a:rPr lang="nl-BE" err="1">
                <a:latin typeface="Calibri"/>
                <a:cs typeface="Calibri"/>
              </a:rPr>
              <a:t>Any</a:t>
            </a:r>
            <a:r>
              <a:rPr lang="nl-BE">
                <a:latin typeface="Calibri"/>
                <a:cs typeface="Calibri"/>
              </a:rPr>
              <a:t> questions?</a:t>
            </a:r>
          </a:p>
        </p:txBody>
      </p:sp>
    </p:spTree>
    <p:extLst>
      <p:ext uri="{BB962C8B-B14F-4D97-AF65-F5344CB8AC3E}">
        <p14:creationId xmlns:p14="http://schemas.microsoft.com/office/powerpoint/2010/main" val="29157774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showMasterSp="0">
  <p:cSld>
    <p:bg>
      <p:bgPr>
        <a:solidFill>
          <a:srgbClr val="ACB0C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CC5FF2-0BDE-46B2-8157-D4A9F886C04F}"/>
              </a:ext>
            </a:extLst>
          </p:cNvPr>
          <p:cNvSpPr>
            <a:spLocks noGrp="1"/>
          </p:cNvSpPr>
          <p:nvPr>
            <p:ph type="title"/>
          </p:nvPr>
        </p:nvSpPr>
        <p:spPr>
          <a:xfrm>
            <a:off x="1385646" y="2031690"/>
            <a:ext cx="7108114" cy="883992"/>
          </a:xfrm>
        </p:spPr>
        <p:txBody>
          <a:bodyPr lIns="45719" tIns="45720" rIns="45719" bIns="45720" anchor="ctr">
            <a:normAutofit fontScale="90000"/>
          </a:bodyPr>
          <a:lstStyle/>
          <a:p>
            <a:r>
              <a:rPr lang="nl-BE" dirty="0">
                <a:solidFill>
                  <a:schemeClr val="bg1"/>
                </a:solidFill>
              </a:rPr>
              <a:t>ICEG BUILDING – formal accreditation</a:t>
            </a:r>
            <a:br>
              <a:rPr lang="nl-BE" dirty="0"/>
            </a:br>
            <a:r>
              <a:rPr lang="nl-BE" i="1" dirty="0">
                <a:solidFill>
                  <a:schemeClr val="bg1"/>
                </a:solidFill>
              </a:rPr>
              <a:t>(Jitse De Cock - 5')</a:t>
            </a:r>
          </a:p>
        </p:txBody>
      </p:sp>
    </p:spTree>
    <p:extLst>
      <p:ext uri="{BB962C8B-B14F-4D97-AF65-F5344CB8AC3E}">
        <p14:creationId xmlns:p14="http://schemas.microsoft.com/office/powerpoint/2010/main" val="4204652551"/>
      </p:ext>
    </p:extLst>
  </p:cSld>
  <p:clrMapOvr>
    <a:overrideClrMapping bg1="lt1" tx1="dk1" bg2="lt2" tx2="dk2" accent1="accent1" accent2="accent2" accent3="accent3" accent4="accent4" accent5="accent5" accent6="accent6" hlink="hlink" folHlink="folHlink"/>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Google Shape;322;p44"/>
          <p:cNvSpPr txBox="1">
            <a:spLocks noGrp="1"/>
          </p:cNvSpPr>
          <p:nvPr>
            <p:ph type="title"/>
          </p:nvPr>
        </p:nvSpPr>
        <p:spPr>
          <a:xfrm>
            <a:off x="457800" y="209725"/>
            <a:ext cx="7416000" cy="889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Scope of ICEG building</a:t>
            </a:r>
            <a:endParaRPr dirty="0"/>
          </a:p>
        </p:txBody>
      </p:sp>
      <p:sp>
        <p:nvSpPr>
          <p:cNvPr id="323" name="Google Shape;323;p44"/>
          <p:cNvSpPr/>
          <p:nvPr/>
        </p:nvSpPr>
        <p:spPr>
          <a:xfrm>
            <a:off x="762300" y="1783600"/>
            <a:ext cx="3648600" cy="325500"/>
          </a:xfrm>
          <a:prstGeom prst="rect">
            <a:avLst/>
          </a:prstGeom>
          <a:solidFill>
            <a:schemeClr val="accent4"/>
          </a:solidFill>
          <a:ln>
            <a:noFill/>
          </a:ln>
          <a:effectLst>
            <a:outerShdw blurRad="57150" dist="47625" dir="2760000" algn="bl" rotWithShape="0">
              <a:srgbClr val="000000">
                <a:alpha val="50000"/>
              </a:srgbClr>
            </a:outerShdw>
          </a:effectLst>
        </p:spPr>
        <p:txBody>
          <a:bodyPr spcFirstLastPara="1" wrap="square" lIns="91425" tIns="91425" rIns="274300" bIns="91425" anchor="ctr" anchorCtr="0">
            <a:noAutofit/>
          </a:bodyPr>
          <a:lstStyle/>
          <a:p>
            <a:pPr marL="0" lvl="0" indent="0" algn="l" rtl="0">
              <a:spcBef>
                <a:spcPts val="0"/>
              </a:spcBef>
              <a:spcAft>
                <a:spcPts val="0"/>
              </a:spcAft>
              <a:buNone/>
            </a:pPr>
            <a:r>
              <a:rPr lang="en" sz="900">
                <a:solidFill>
                  <a:schemeClr val="lt1"/>
                </a:solidFill>
              </a:rPr>
              <a:t>Building units are addressable objects </a:t>
            </a:r>
            <a:endParaRPr sz="900">
              <a:solidFill>
                <a:schemeClr val="lt1"/>
              </a:solidFill>
            </a:endParaRPr>
          </a:p>
        </p:txBody>
      </p:sp>
      <p:sp>
        <p:nvSpPr>
          <p:cNvPr id="324" name="Google Shape;324;p44"/>
          <p:cNvSpPr/>
          <p:nvPr/>
        </p:nvSpPr>
        <p:spPr>
          <a:xfrm>
            <a:off x="762300" y="2209265"/>
            <a:ext cx="3648600" cy="325500"/>
          </a:xfrm>
          <a:prstGeom prst="rect">
            <a:avLst/>
          </a:prstGeom>
          <a:solidFill>
            <a:schemeClr val="accent4"/>
          </a:solidFill>
          <a:ln>
            <a:noFill/>
          </a:ln>
          <a:effectLst>
            <a:outerShdw blurRad="57150" dist="47625" dir="2760000" algn="bl" rotWithShape="0">
              <a:srgbClr val="000000">
                <a:alpha val="50000"/>
              </a:srgbClr>
            </a:outerShdw>
          </a:effectLst>
        </p:spPr>
        <p:txBody>
          <a:bodyPr spcFirstLastPara="1" wrap="square" lIns="91425" tIns="91425" rIns="274300" bIns="91425" anchor="ctr" anchorCtr="0">
            <a:noAutofit/>
          </a:bodyPr>
          <a:lstStyle/>
          <a:p>
            <a:pPr marL="0" lvl="0" indent="0" algn="l" rtl="0">
              <a:spcBef>
                <a:spcPts val="0"/>
              </a:spcBef>
              <a:spcAft>
                <a:spcPts val="0"/>
              </a:spcAft>
              <a:buNone/>
            </a:pPr>
            <a:r>
              <a:rPr lang="en" sz="900">
                <a:solidFill>
                  <a:schemeClr val="lt1"/>
                </a:solidFill>
              </a:rPr>
              <a:t>Create a link between the following registers; parcels, buildings, building units and addresses</a:t>
            </a:r>
            <a:endParaRPr sz="900">
              <a:solidFill>
                <a:schemeClr val="lt1"/>
              </a:solidFill>
            </a:endParaRPr>
          </a:p>
        </p:txBody>
      </p:sp>
      <p:sp>
        <p:nvSpPr>
          <p:cNvPr id="325" name="Google Shape;325;p44"/>
          <p:cNvSpPr/>
          <p:nvPr/>
        </p:nvSpPr>
        <p:spPr>
          <a:xfrm>
            <a:off x="762300" y="2634930"/>
            <a:ext cx="3648600" cy="325500"/>
          </a:xfrm>
          <a:prstGeom prst="rect">
            <a:avLst/>
          </a:prstGeom>
          <a:solidFill>
            <a:schemeClr val="accent4"/>
          </a:solidFill>
          <a:ln>
            <a:noFill/>
          </a:ln>
          <a:effectLst>
            <a:outerShdw blurRad="57150" dist="47625" dir="2760000" algn="bl" rotWithShape="0">
              <a:srgbClr val="000000">
                <a:alpha val="50000"/>
              </a:srgbClr>
            </a:outerShdw>
          </a:effectLst>
        </p:spPr>
        <p:txBody>
          <a:bodyPr spcFirstLastPara="1" wrap="square" lIns="91425" tIns="91425" rIns="274300" bIns="91425" anchor="ctr" anchorCtr="0">
            <a:noAutofit/>
          </a:bodyPr>
          <a:lstStyle/>
          <a:p>
            <a:pPr marL="0" lvl="0" indent="0" algn="l" rtl="0">
              <a:spcBef>
                <a:spcPts val="0"/>
              </a:spcBef>
              <a:spcAft>
                <a:spcPts val="0"/>
              </a:spcAft>
              <a:buNone/>
            </a:pPr>
            <a:r>
              <a:rPr lang="en" sz="900">
                <a:solidFill>
                  <a:schemeClr val="lt1"/>
                </a:solidFill>
              </a:rPr>
              <a:t>Create a link between a building and his quality criteria</a:t>
            </a:r>
            <a:endParaRPr sz="900">
              <a:solidFill>
                <a:schemeClr val="lt1"/>
              </a:solidFill>
            </a:endParaRPr>
          </a:p>
        </p:txBody>
      </p:sp>
      <p:sp>
        <p:nvSpPr>
          <p:cNvPr id="329" name="Google Shape;329;p44"/>
          <p:cNvSpPr/>
          <p:nvPr/>
        </p:nvSpPr>
        <p:spPr>
          <a:xfrm>
            <a:off x="4666850" y="1783600"/>
            <a:ext cx="3648600" cy="325500"/>
          </a:xfrm>
          <a:prstGeom prst="rect">
            <a:avLst/>
          </a:prstGeom>
          <a:solidFill>
            <a:schemeClr val="accent5"/>
          </a:solidFill>
          <a:ln>
            <a:noFill/>
          </a:ln>
          <a:effectLst>
            <a:outerShdw blurRad="57150" dist="47625" dir="2760000" algn="bl" rotWithShape="0">
              <a:srgbClr val="000000">
                <a:alpha val="50000"/>
              </a:srgbClr>
            </a:outerShdw>
          </a:effectLst>
        </p:spPr>
        <p:txBody>
          <a:bodyPr spcFirstLastPara="1" wrap="square" lIns="91425" tIns="91425" rIns="365750" bIns="91425" anchor="ctr" anchorCtr="0">
            <a:noAutofit/>
          </a:bodyPr>
          <a:lstStyle/>
          <a:p>
            <a:pPr marL="0" lvl="0" indent="0" algn="l" rtl="0">
              <a:spcBef>
                <a:spcPts val="0"/>
              </a:spcBef>
              <a:spcAft>
                <a:spcPts val="0"/>
              </a:spcAft>
              <a:buNone/>
            </a:pPr>
            <a:r>
              <a:rPr lang="en" sz="900"/>
              <a:t>Building (units) have a unique identifier and a link with both the population register and the cadaster  </a:t>
            </a:r>
            <a:endParaRPr sz="900"/>
          </a:p>
        </p:txBody>
      </p:sp>
      <p:sp>
        <p:nvSpPr>
          <p:cNvPr id="330" name="Google Shape;330;p44"/>
          <p:cNvSpPr/>
          <p:nvPr/>
        </p:nvSpPr>
        <p:spPr>
          <a:xfrm>
            <a:off x="4666850" y="2209265"/>
            <a:ext cx="3648600" cy="325500"/>
          </a:xfrm>
          <a:prstGeom prst="rect">
            <a:avLst/>
          </a:prstGeom>
          <a:solidFill>
            <a:schemeClr val="accent5"/>
          </a:solidFill>
          <a:ln>
            <a:noFill/>
          </a:ln>
          <a:effectLst>
            <a:outerShdw blurRad="57150" dist="47625" dir="2760000" algn="bl" rotWithShape="0">
              <a:srgbClr val="000000">
                <a:alpha val="50000"/>
              </a:srgbClr>
            </a:outerShdw>
          </a:effectLst>
        </p:spPr>
        <p:txBody>
          <a:bodyPr spcFirstLastPara="1" wrap="square" lIns="91425" tIns="91425" rIns="365750" bIns="91425" anchor="ctr" anchorCtr="0">
            <a:noAutofit/>
          </a:bodyPr>
          <a:lstStyle/>
          <a:p>
            <a:pPr marL="0" lvl="0" indent="0" algn="l" rtl="0">
              <a:spcBef>
                <a:spcPts val="0"/>
              </a:spcBef>
              <a:spcAft>
                <a:spcPts val="0"/>
              </a:spcAft>
              <a:buNone/>
            </a:pPr>
            <a:r>
              <a:rPr lang="en" sz="900"/>
              <a:t>A building / building unit has an entrance location and some indoor navigation instructions </a:t>
            </a:r>
            <a:endParaRPr sz="900"/>
          </a:p>
        </p:txBody>
      </p:sp>
      <p:sp>
        <p:nvSpPr>
          <p:cNvPr id="331" name="Google Shape;331;p44"/>
          <p:cNvSpPr/>
          <p:nvPr/>
        </p:nvSpPr>
        <p:spPr>
          <a:xfrm>
            <a:off x="4666850" y="2634930"/>
            <a:ext cx="3648600" cy="325500"/>
          </a:xfrm>
          <a:prstGeom prst="rect">
            <a:avLst/>
          </a:prstGeom>
          <a:solidFill>
            <a:schemeClr val="accent5"/>
          </a:solidFill>
          <a:ln>
            <a:noFill/>
          </a:ln>
          <a:effectLst>
            <a:outerShdw blurRad="57150" dist="47625" dir="2760000" algn="bl" rotWithShape="0">
              <a:srgbClr val="000000">
                <a:alpha val="50000"/>
              </a:srgbClr>
            </a:outerShdw>
          </a:effectLst>
        </p:spPr>
        <p:txBody>
          <a:bodyPr spcFirstLastPara="1" wrap="square" lIns="91425" tIns="91425" rIns="365750" bIns="91425" anchor="ctr" anchorCtr="0">
            <a:noAutofit/>
          </a:bodyPr>
          <a:lstStyle/>
          <a:p>
            <a:pPr marL="0" lvl="0" indent="0" algn="l" rtl="0">
              <a:spcBef>
                <a:spcPts val="0"/>
              </a:spcBef>
              <a:spcAft>
                <a:spcPts val="0"/>
              </a:spcAft>
              <a:buNone/>
            </a:pPr>
            <a:r>
              <a:rPr lang="en" sz="900"/>
              <a:t>Every building (unit) has a specific function (f.e. Police station, fire station, school, …)</a:t>
            </a:r>
            <a:endParaRPr sz="900"/>
          </a:p>
        </p:txBody>
      </p:sp>
      <p:sp>
        <p:nvSpPr>
          <p:cNvPr id="332" name="Google Shape;332;p44"/>
          <p:cNvSpPr/>
          <p:nvPr/>
        </p:nvSpPr>
        <p:spPr>
          <a:xfrm>
            <a:off x="4666850" y="3060595"/>
            <a:ext cx="3648600" cy="325500"/>
          </a:xfrm>
          <a:prstGeom prst="rect">
            <a:avLst/>
          </a:prstGeom>
          <a:solidFill>
            <a:schemeClr val="accent5"/>
          </a:solidFill>
          <a:ln>
            <a:noFill/>
          </a:ln>
          <a:effectLst>
            <a:outerShdw blurRad="57150" dist="47625" dir="2760000" algn="bl" rotWithShape="0">
              <a:srgbClr val="000000">
                <a:alpha val="50000"/>
              </a:srgbClr>
            </a:outerShdw>
          </a:effectLst>
        </p:spPr>
        <p:txBody>
          <a:bodyPr spcFirstLastPara="1" wrap="square" lIns="91425" tIns="91425" rIns="365750" bIns="91425" anchor="ctr" anchorCtr="0">
            <a:noAutofit/>
          </a:bodyPr>
          <a:lstStyle/>
          <a:p>
            <a:pPr marL="0" lvl="0" indent="0" algn="l" rtl="0">
              <a:spcBef>
                <a:spcPts val="0"/>
              </a:spcBef>
              <a:spcAft>
                <a:spcPts val="0"/>
              </a:spcAft>
              <a:buNone/>
            </a:pPr>
            <a:r>
              <a:rPr lang="en" sz="900"/>
              <a:t>Buildings and building units consists of 2D and 3D information</a:t>
            </a:r>
            <a:endParaRPr sz="900"/>
          </a:p>
        </p:txBody>
      </p:sp>
      <p:sp>
        <p:nvSpPr>
          <p:cNvPr id="333" name="Google Shape;333;p44"/>
          <p:cNvSpPr/>
          <p:nvPr/>
        </p:nvSpPr>
        <p:spPr>
          <a:xfrm>
            <a:off x="4666850" y="3486260"/>
            <a:ext cx="3648600" cy="325500"/>
          </a:xfrm>
          <a:prstGeom prst="rect">
            <a:avLst/>
          </a:prstGeom>
          <a:solidFill>
            <a:schemeClr val="accent5"/>
          </a:solidFill>
          <a:ln>
            <a:noFill/>
          </a:ln>
          <a:effectLst>
            <a:outerShdw blurRad="57150" dist="47625" dir="2760000" algn="bl" rotWithShape="0">
              <a:srgbClr val="000000">
                <a:alpha val="50000"/>
              </a:srgbClr>
            </a:outerShdw>
          </a:effectLst>
        </p:spPr>
        <p:txBody>
          <a:bodyPr spcFirstLastPara="1" wrap="square" lIns="91425" tIns="91425" rIns="365750" bIns="91425" anchor="ctr" anchorCtr="0">
            <a:noAutofit/>
          </a:bodyPr>
          <a:lstStyle/>
          <a:p>
            <a:pPr marL="0" lvl="0" indent="0" algn="l" rtl="0">
              <a:spcBef>
                <a:spcPts val="0"/>
              </a:spcBef>
              <a:spcAft>
                <a:spcPts val="0"/>
              </a:spcAft>
              <a:buNone/>
            </a:pPr>
            <a:r>
              <a:rPr lang="en" sz="900"/>
              <a:t>Every building (unit) has a lifecycle</a:t>
            </a:r>
            <a:endParaRPr sz="900"/>
          </a:p>
        </p:txBody>
      </p:sp>
      <p:sp>
        <p:nvSpPr>
          <p:cNvPr id="334" name="Google Shape;334;p44"/>
          <p:cNvSpPr/>
          <p:nvPr/>
        </p:nvSpPr>
        <p:spPr>
          <a:xfrm>
            <a:off x="4666850" y="3911925"/>
            <a:ext cx="3648600" cy="325500"/>
          </a:xfrm>
          <a:prstGeom prst="rect">
            <a:avLst/>
          </a:prstGeom>
          <a:solidFill>
            <a:schemeClr val="accent5"/>
          </a:solidFill>
          <a:ln>
            <a:noFill/>
          </a:ln>
          <a:effectLst>
            <a:outerShdw blurRad="57150" dist="47625" dir="2760000" algn="bl" rotWithShape="0">
              <a:srgbClr val="000000">
                <a:alpha val="50000"/>
              </a:srgbClr>
            </a:outerShdw>
          </a:effectLst>
        </p:spPr>
        <p:txBody>
          <a:bodyPr spcFirstLastPara="1" wrap="square" lIns="91425" tIns="91425" rIns="365750" bIns="91425" anchor="ctr" anchorCtr="0">
            <a:noAutofit/>
          </a:bodyPr>
          <a:lstStyle/>
          <a:p>
            <a:pPr marL="0" lvl="0" indent="0" algn="l" rtl="0">
              <a:spcBef>
                <a:spcPts val="0"/>
              </a:spcBef>
              <a:spcAft>
                <a:spcPts val="0"/>
              </a:spcAft>
              <a:buNone/>
            </a:pPr>
            <a:r>
              <a:rPr lang="en" sz="900"/>
              <a:t>A building is linked with the official registration of buildings (building register)</a:t>
            </a:r>
            <a:endParaRPr sz="900"/>
          </a:p>
        </p:txBody>
      </p:sp>
      <p:sp>
        <p:nvSpPr>
          <p:cNvPr id="335" name="Google Shape;335;p44"/>
          <p:cNvSpPr txBox="1"/>
          <p:nvPr/>
        </p:nvSpPr>
        <p:spPr>
          <a:xfrm>
            <a:off x="762300" y="1283225"/>
            <a:ext cx="29730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u="sng">
                <a:solidFill>
                  <a:schemeClr val="hlink"/>
                </a:solidFill>
                <a:hlinkClick r:id="rId4"/>
              </a:rPr>
              <a:t>Existing use cases</a:t>
            </a:r>
            <a:r>
              <a:rPr lang="en" sz="1200"/>
              <a:t> from the Charter</a:t>
            </a:r>
            <a:endParaRPr sz="1200"/>
          </a:p>
        </p:txBody>
      </p:sp>
      <p:sp>
        <p:nvSpPr>
          <p:cNvPr id="336" name="Google Shape;336;p44"/>
          <p:cNvSpPr txBox="1"/>
          <p:nvPr/>
        </p:nvSpPr>
        <p:spPr>
          <a:xfrm>
            <a:off x="4666850" y="1283225"/>
            <a:ext cx="36486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u="sng">
                <a:solidFill>
                  <a:schemeClr val="hlink"/>
                </a:solidFill>
                <a:hlinkClick r:id="rId5"/>
              </a:rPr>
              <a:t>Additional use cases</a:t>
            </a:r>
            <a:r>
              <a:rPr lang="en" sz="1200"/>
              <a:t> from the business workshop</a:t>
            </a:r>
            <a:endParaRPr sz="1200"/>
          </a:p>
        </p:txBody>
      </p:sp>
      <p:sp>
        <p:nvSpPr>
          <p:cNvPr id="337" name="Google Shape;337;p44"/>
          <p:cNvSpPr/>
          <p:nvPr/>
        </p:nvSpPr>
        <p:spPr>
          <a:xfrm rot="5400000">
            <a:off x="4464750" y="400175"/>
            <a:ext cx="214500" cy="7815000"/>
          </a:xfrm>
          <a:prstGeom prst="rightBracket">
            <a:avLst>
              <a:gd name="adj" fmla="val 8333"/>
            </a:avLst>
          </a:prstGeom>
          <a:noFill/>
          <a:ln w="9525" cap="flat" cmpd="sng">
            <a:solidFill>
              <a:schemeClr val="dk2"/>
            </a:solidFill>
            <a:prstDash val="solid"/>
            <a:round/>
            <a:headEnd type="none" w="sm" len="sm"/>
            <a:tailEnd type="none" w="sm" len="sm"/>
          </a:ln>
        </p:spPr>
        <p:txBody>
          <a:bodyPr spcFirstLastPara="1" wrap="square" lIns="91425" tIns="91425" rIns="0" bIns="91425" anchor="ctr" anchorCtr="0">
            <a:noAutofit/>
          </a:bodyPr>
          <a:lstStyle/>
          <a:p>
            <a:pPr marL="0" lvl="0" indent="0" algn="l" rtl="0">
              <a:spcBef>
                <a:spcPts val="0"/>
              </a:spcBef>
              <a:spcAft>
                <a:spcPts val="0"/>
              </a:spcAft>
              <a:buNone/>
            </a:pPr>
            <a:endParaRPr sz="1300"/>
          </a:p>
        </p:txBody>
      </p:sp>
      <p:sp>
        <p:nvSpPr>
          <p:cNvPr id="338" name="Google Shape;338;p44"/>
          <p:cNvSpPr txBox="1"/>
          <p:nvPr/>
        </p:nvSpPr>
        <p:spPr>
          <a:xfrm>
            <a:off x="3208925" y="4496125"/>
            <a:ext cx="25533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dirty="0"/>
              <a:t>Scope</a:t>
            </a:r>
            <a:endParaRPr dirty="0"/>
          </a:p>
        </p:txBody>
      </p:sp>
      <p:pic>
        <p:nvPicPr>
          <p:cNvPr id="339" name="Google Shape;339;p44"/>
          <p:cNvPicPr preferRelativeResize="0"/>
          <p:nvPr/>
        </p:nvPicPr>
        <p:blipFill>
          <a:blip r:embed="rId6">
            <a:alphaModFix/>
          </a:blip>
          <a:stretch>
            <a:fillRect/>
          </a:stretch>
        </p:blipFill>
        <p:spPr>
          <a:xfrm>
            <a:off x="4031441" y="1783625"/>
            <a:ext cx="325500" cy="325500"/>
          </a:xfrm>
          <a:prstGeom prst="rect">
            <a:avLst/>
          </a:prstGeom>
          <a:noFill/>
          <a:ln>
            <a:noFill/>
          </a:ln>
        </p:spPr>
      </p:pic>
      <p:pic>
        <p:nvPicPr>
          <p:cNvPr id="343" name="Google Shape;343;p44"/>
          <p:cNvPicPr preferRelativeResize="0"/>
          <p:nvPr/>
        </p:nvPicPr>
        <p:blipFill>
          <a:blip r:embed="rId6">
            <a:alphaModFix/>
          </a:blip>
          <a:stretch>
            <a:fillRect/>
          </a:stretch>
        </p:blipFill>
        <p:spPr>
          <a:xfrm>
            <a:off x="4031441" y="2209250"/>
            <a:ext cx="325500" cy="325500"/>
          </a:xfrm>
          <a:prstGeom prst="rect">
            <a:avLst/>
          </a:prstGeom>
          <a:noFill/>
          <a:ln>
            <a:noFill/>
          </a:ln>
        </p:spPr>
      </p:pic>
      <p:pic>
        <p:nvPicPr>
          <p:cNvPr id="344" name="Google Shape;344;p44"/>
          <p:cNvPicPr preferRelativeResize="0"/>
          <p:nvPr/>
        </p:nvPicPr>
        <p:blipFill>
          <a:blip r:embed="rId6">
            <a:alphaModFix/>
          </a:blip>
          <a:stretch>
            <a:fillRect/>
          </a:stretch>
        </p:blipFill>
        <p:spPr>
          <a:xfrm>
            <a:off x="7996550" y="2634938"/>
            <a:ext cx="325500" cy="325500"/>
          </a:xfrm>
          <a:prstGeom prst="rect">
            <a:avLst/>
          </a:prstGeom>
          <a:noFill/>
          <a:ln>
            <a:noFill/>
          </a:ln>
        </p:spPr>
      </p:pic>
      <p:pic>
        <p:nvPicPr>
          <p:cNvPr id="345" name="Google Shape;345;p44"/>
          <p:cNvPicPr preferRelativeResize="0"/>
          <p:nvPr/>
        </p:nvPicPr>
        <p:blipFill>
          <a:blip r:embed="rId6">
            <a:alphaModFix/>
          </a:blip>
          <a:stretch>
            <a:fillRect/>
          </a:stretch>
        </p:blipFill>
        <p:spPr>
          <a:xfrm>
            <a:off x="7996550" y="3060588"/>
            <a:ext cx="325500" cy="325500"/>
          </a:xfrm>
          <a:prstGeom prst="rect">
            <a:avLst/>
          </a:prstGeom>
          <a:noFill/>
          <a:ln>
            <a:noFill/>
          </a:ln>
        </p:spPr>
      </p:pic>
      <p:pic>
        <p:nvPicPr>
          <p:cNvPr id="346" name="Google Shape;346;p44"/>
          <p:cNvPicPr preferRelativeResize="0"/>
          <p:nvPr/>
        </p:nvPicPr>
        <p:blipFill>
          <a:blip r:embed="rId6">
            <a:alphaModFix/>
          </a:blip>
          <a:stretch>
            <a:fillRect/>
          </a:stretch>
        </p:blipFill>
        <p:spPr>
          <a:xfrm>
            <a:off x="7996550" y="3486250"/>
            <a:ext cx="325500" cy="325500"/>
          </a:xfrm>
          <a:prstGeom prst="rect">
            <a:avLst/>
          </a:prstGeom>
          <a:noFill/>
          <a:ln>
            <a:noFill/>
          </a:ln>
        </p:spPr>
      </p:pic>
      <p:pic>
        <p:nvPicPr>
          <p:cNvPr id="347" name="Google Shape;347;p44"/>
          <p:cNvPicPr preferRelativeResize="0"/>
          <p:nvPr/>
        </p:nvPicPr>
        <p:blipFill>
          <a:blip r:embed="rId6">
            <a:alphaModFix/>
          </a:blip>
          <a:stretch>
            <a:fillRect/>
          </a:stretch>
        </p:blipFill>
        <p:spPr>
          <a:xfrm>
            <a:off x="7996550" y="3911900"/>
            <a:ext cx="325500" cy="325500"/>
          </a:xfrm>
          <a:prstGeom prst="rect">
            <a:avLst/>
          </a:prstGeom>
          <a:noFill/>
          <a:ln>
            <a:noFill/>
          </a:ln>
        </p:spPr>
      </p:pic>
      <p:pic>
        <p:nvPicPr>
          <p:cNvPr id="348" name="Google Shape;348;p44"/>
          <p:cNvPicPr preferRelativeResize="0"/>
          <p:nvPr/>
        </p:nvPicPr>
        <p:blipFill>
          <a:blip r:embed="rId6">
            <a:alphaModFix/>
          </a:blip>
          <a:stretch>
            <a:fillRect/>
          </a:stretch>
        </p:blipFill>
        <p:spPr>
          <a:xfrm>
            <a:off x="7996550" y="1783613"/>
            <a:ext cx="325500" cy="325500"/>
          </a:xfrm>
          <a:prstGeom prst="rect">
            <a:avLst/>
          </a:prstGeom>
          <a:noFill/>
          <a:ln>
            <a:noFill/>
          </a:ln>
        </p:spPr>
      </p:pic>
      <p:pic>
        <p:nvPicPr>
          <p:cNvPr id="349" name="Google Shape;349;p44"/>
          <p:cNvPicPr preferRelativeResize="0"/>
          <p:nvPr/>
        </p:nvPicPr>
        <p:blipFill>
          <a:blip r:embed="rId6">
            <a:alphaModFix/>
          </a:blip>
          <a:stretch>
            <a:fillRect/>
          </a:stretch>
        </p:blipFill>
        <p:spPr>
          <a:xfrm>
            <a:off x="4031441" y="2634925"/>
            <a:ext cx="325500" cy="325500"/>
          </a:xfrm>
          <a:prstGeom prst="rect">
            <a:avLst/>
          </a:prstGeom>
          <a:noFill/>
          <a:ln>
            <a:noFill/>
          </a:ln>
        </p:spPr>
      </p:pic>
      <p:pic>
        <p:nvPicPr>
          <p:cNvPr id="350" name="Google Shape;350;p44"/>
          <p:cNvPicPr preferRelativeResize="0"/>
          <p:nvPr/>
        </p:nvPicPr>
        <p:blipFill>
          <a:blip r:embed="rId6">
            <a:alphaModFix/>
          </a:blip>
          <a:stretch>
            <a:fillRect/>
          </a:stretch>
        </p:blipFill>
        <p:spPr>
          <a:xfrm>
            <a:off x="7996550" y="2209250"/>
            <a:ext cx="325500" cy="325500"/>
          </a:xfrm>
          <a:prstGeom prst="rect">
            <a:avLst/>
          </a:prstGeom>
          <a:noFill/>
          <a:ln>
            <a:noFill/>
          </a:ln>
        </p:spPr>
      </p:pic>
    </p:spTree>
    <p:extLst>
      <p:ext uri="{BB962C8B-B14F-4D97-AF65-F5344CB8AC3E}">
        <p14:creationId xmlns:p14="http://schemas.microsoft.com/office/powerpoint/2010/main" val="2170298306"/>
      </p:ext>
    </p:extLst>
  </p:cSld>
  <p:clrMapOvr>
    <a:masterClrMapping/>
  </p:clrMapOvr>
  <p:extLst>
    <p:ext uri="{6950BFC3-D8DA-4A85-94F7-54DA5524770B}">
      <p188:commentRel xmlns:p188="http://schemas.microsoft.com/office/powerpoint/2018/8/main" r:id="rId3"/>
    </p:ext>
  </p:extLs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D0EE3A6-9B54-9948-F156-2E1F081F2BB6}"/>
              </a:ext>
            </a:extLst>
          </p:cNvPr>
          <p:cNvSpPr>
            <a:spLocks noGrp="1"/>
          </p:cNvSpPr>
          <p:nvPr>
            <p:ph type="title"/>
          </p:nvPr>
        </p:nvSpPr>
        <p:spPr/>
        <p:txBody>
          <a:bodyPr lIns="45719" tIns="45720" rIns="45719" bIns="45720" anchor="ctr">
            <a:normAutofit/>
          </a:bodyPr>
          <a:lstStyle/>
          <a:p>
            <a:r>
              <a:rPr lang="nl-BE" dirty="0"/>
              <a:t>Status</a:t>
            </a:r>
          </a:p>
        </p:txBody>
      </p:sp>
      <p:sp>
        <p:nvSpPr>
          <p:cNvPr id="6" name="Tijdelijke aanduiding voor tekst 5">
            <a:extLst>
              <a:ext uri="{FF2B5EF4-FFF2-40B4-BE49-F238E27FC236}">
                <a16:creationId xmlns:a16="http://schemas.microsoft.com/office/drawing/2014/main" id="{2CAAA326-1E4F-9E0F-2B70-FC33DB9EC620}"/>
              </a:ext>
            </a:extLst>
          </p:cNvPr>
          <p:cNvSpPr>
            <a:spLocks noGrp="1"/>
          </p:cNvSpPr>
          <p:nvPr>
            <p:ph type="body" idx="1"/>
          </p:nvPr>
        </p:nvSpPr>
        <p:spPr/>
        <p:txBody>
          <a:bodyPr lIns="45719" tIns="45720" rIns="45719" bIns="45720" anchor="t">
            <a:normAutofit/>
          </a:bodyPr>
          <a:lstStyle/>
          <a:p>
            <a:r>
              <a:rPr lang="nl-BE" dirty="0"/>
              <a:t>Alignment with INSPIRE is crucial</a:t>
            </a:r>
          </a:p>
          <a:p>
            <a:r>
              <a:rPr lang="nl-BE" dirty="0"/>
              <a:t>Model was validated by the INSPIRE committee with a minor comment on ‘Address representation’</a:t>
            </a:r>
          </a:p>
          <a:p>
            <a:endParaRPr lang="nl-BE" dirty="0">
              <a:solidFill>
                <a:srgbClr val="000000"/>
              </a:solidFill>
            </a:endParaRPr>
          </a:p>
        </p:txBody>
      </p:sp>
      <p:pic>
        <p:nvPicPr>
          <p:cNvPr id="4" name="Picture 3">
            <a:extLst>
              <a:ext uri="{FF2B5EF4-FFF2-40B4-BE49-F238E27FC236}">
                <a16:creationId xmlns:a16="http://schemas.microsoft.com/office/drawing/2014/main" id="{5443C148-3E22-20F3-B746-BD4BA9AD6E02}"/>
              </a:ext>
            </a:extLst>
          </p:cNvPr>
          <p:cNvPicPr>
            <a:picLocks noChangeAspect="1"/>
          </p:cNvPicPr>
          <p:nvPr/>
        </p:nvPicPr>
        <p:blipFill>
          <a:blip r:embed="rId2"/>
          <a:stretch>
            <a:fillRect/>
          </a:stretch>
        </p:blipFill>
        <p:spPr>
          <a:xfrm>
            <a:off x="1291425" y="2480495"/>
            <a:ext cx="6561149" cy="2230923"/>
          </a:xfrm>
          <a:prstGeom prst="rect">
            <a:avLst/>
          </a:prstGeom>
        </p:spPr>
      </p:pic>
    </p:spTree>
    <p:extLst>
      <p:ext uri="{BB962C8B-B14F-4D97-AF65-F5344CB8AC3E}">
        <p14:creationId xmlns:p14="http://schemas.microsoft.com/office/powerpoint/2010/main" val="3667829081"/>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D0EE3A6-9B54-9948-F156-2E1F081F2BB6}"/>
              </a:ext>
            </a:extLst>
          </p:cNvPr>
          <p:cNvSpPr>
            <a:spLocks noGrp="1"/>
          </p:cNvSpPr>
          <p:nvPr>
            <p:ph type="title"/>
          </p:nvPr>
        </p:nvSpPr>
        <p:spPr/>
        <p:txBody>
          <a:bodyPr lIns="45719" tIns="45720" rIns="45719" bIns="45720" anchor="ctr">
            <a:normAutofit/>
          </a:bodyPr>
          <a:lstStyle/>
          <a:p>
            <a:r>
              <a:rPr lang="nl-BE" dirty="0"/>
              <a:t>Changes</a:t>
            </a:r>
          </a:p>
        </p:txBody>
      </p:sp>
      <p:sp>
        <p:nvSpPr>
          <p:cNvPr id="6" name="Tijdelijke aanduiding voor tekst 5">
            <a:extLst>
              <a:ext uri="{FF2B5EF4-FFF2-40B4-BE49-F238E27FC236}">
                <a16:creationId xmlns:a16="http://schemas.microsoft.com/office/drawing/2014/main" id="{2CAAA326-1E4F-9E0F-2B70-FC33DB9EC620}"/>
              </a:ext>
            </a:extLst>
          </p:cNvPr>
          <p:cNvSpPr>
            <a:spLocks noGrp="1"/>
          </p:cNvSpPr>
          <p:nvPr>
            <p:ph type="body" idx="1"/>
          </p:nvPr>
        </p:nvSpPr>
        <p:spPr/>
        <p:txBody>
          <a:bodyPr lIns="45719" tIns="45720" rIns="45719" bIns="45720" anchor="t">
            <a:normAutofit/>
          </a:bodyPr>
          <a:lstStyle/>
          <a:p>
            <a:r>
              <a:rPr lang="nl-BE" sz="2000" dirty="0"/>
              <a:t>Usage note was partially removed from housenumber</a:t>
            </a:r>
          </a:p>
          <a:p>
            <a:r>
              <a:rPr lang="nl-BE" sz="2000" dirty="0"/>
              <a:t>Additional usage note for box number indicating what is advised to (not) be captured under this attribute.</a:t>
            </a:r>
          </a:p>
          <a:p>
            <a:r>
              <a:rPr lang="nl-BE" sz="2000" dirty="0"/>
              <a:t>Additional usage note for the class ‘Address representation’ refering to BeST as a reference for alignment for concrete implementations for Belgian addresses.</a:t>
            </a:r>
          </a:p>
          <a:p>
            <a:r>
              <a:rPr lang="nl-BE" sz="2000" dirty="0"/>
              <a:t>Cardinality for entrance location for ‘Building unit’ lifted from 1..* to 0..* to align with other attributes and data requirements. </a:t>
            </a:r>
          </a:p>
          <a:p>
            <a:endParaRPr lang="nl-BE" dirty="0">
              <a:solidFill>
                <a:srgbClr val="000000"/>
              </a:solidFill>
            </a:endParaRPr>
          </a:p>
        </p:txBody>
      </p:sp>
    </p:spTree>
    <p:extLst>
      <p:ext uri="{BB962C8B-B14F-4D97-AF65-F5344CB8AC3E}">
        <p14:creationId xmlns:p14="http://schemas.microsoft.com/office/powerpoint/2010/main" val="2688584721"/>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2AB8E4F-34C8-C3FD-5912-83196D0458BE}"/>
              </a:ext>
            </a:extLst>
          </p:cNvPr>
          <p:cNvSpPr>
            <a:spLocks noGrp="1"/>
          </p:cNvSpPr>
          <p:nvPr>
            <p:ph type="title"/>
          </p:nvPr>
        </p:nvSpPr>
        <p:spPr/>
        <p:txBody>
          <a:bodyPr/>
          <a:lstStyle/>
          <a:p>
            <a:r>
              <a:rPr lang="nl-BE"/>
              <a:t>Model</a:t>
            </a:r>
          </a:p>
        </p:txBody>
      </p:sp>
      <p:sp>
        <p:nvSpPr>
          <p:cNvPr id="3" name="Tijdelijke aanduiding voor tekst 2">
            <a:extLst>
              <a:ext uri="{FF2B5EF4-FFF2-40B4-BE49-F238E27FC236}">
                <a16:creationId xmlns:a16="http://schemas.microsoft.com/office/drawing/2014/main" id="{46FCB50E-7F4A-250F-D362-E15AF29709B5}"/>
              </a:ext>
            </a:extLst>
          </p:cNvPr>
          <p:cNvSpPr>
            <a:spLocks noGrp="1"/>
          </p:cNvSpPr>
          <p:nvPr>
            <p:ph type="body" idx="1"/>
          </p:nvPr>
        </p:nvSpPr>
        <p:spPr>
          <a:xfrm>
            <a:off x="457200" y="1200150"/>
            <a:ext cx="8229600" cy="942975"/>
          </a:xfrm>
        </p:spPr>
        <p:txBody>
          <a:bodyPr lIns="45719" tIns="45720" rIns="45719" bIns="45720" anchor="t">
            <a:normAutofit fontScale="77500" lnSpcReduction="20000"/>
          </a:bodyPr>
          <a:lstStyle/>
          <a:p>
            <a:r>
              <a:rPr lang="nl-BE" dirty="0"/>
              <a:t>Stable since September 2023, with minor editorial fixes in February </a:t>
            </a:r>
          </a:p>
          <a:p>
            <a:r>
              <a:rPr lang="nl-BE" dirty="0">
                <a:solidFill>
                  <a:srgbClr val="000000"/>
                </a:solidFill>
              </a:rPr>
              <a:t>Available via GitHub </a:t>
            </a:r>
            <a:r>
              <a:rPr lang="nl-BE" dirty="0">
                <a:solidFill>
                  <a:srgbClr val="000000"/>
                </a:solidFill>
                <a:hlinkClick r:id="rId2"/>
              </a:rPr>
              <a:t>here</a:t>
            </a:r>
            <a:r>
              <a:rPr lang="nl-BE" dirty="0">
                <a:solidFill>
                  <a:srgbClr val="000000"/>
                </a:solidFill>
              </a:rPr>
              <a:t>. </a:t>
            </a:r>
          </a:p>
          <a:p>
            <a:pPr marL="0" indent="0">
              <a:buNone/>
            </a:pPr>
            <a:r>
              <a:rPr lang="nl-BE" b="1" dirty="0">
                <a:solidFill>
                  <a:srgbClr val="000000"/>
                </a:solidFill>
              </a:rPr>
              <a:t>Core of the model:</a:t>
            </a:r>
          </a:p>
        </p:txBody>
      </p:sp>
      <p:sp>
        <p:nvSpPr>
          <p:cNvPr id="4" name="Tijdelijke aanduiding voor dianummer 3">
            <a:extLst>
              <a:ext uri="{FF2B5EF4-FFF2-40B4-BE49-F238E27FC236}">
                <a16:creationId xmlns:a16="http://schemas.microsoft.com/office/drawing/2014/main" id="{34A04673-B9E0-E66A-EF01-A75F476594BE}"/>
              </a:ext>
            </a:extLst>
          </p:cNvPr>
          <p:cNvSpPr>
            <a:spLocks noGrp="1"/>
          </p:cNvSpPr>
          <p:nvPr>
            <p:ph type="sldNum" sz="quarter" idx="2"/>
          </p:nvPr>
        </p:nvSpPr>
        <p:spPr/>
        <p:txBody>
          <a:bodyPr/>
          <a:lstStyle/>
          <a:p>
            <a:pPr lvl="0"/>
            <a:fld id="{86CB4B4D-7CA3-9044-876B-883B54F8677D}" type="slidenum">
              <a:rPr lang="nl-BE" smtClean="0"/>
              <a:t>9</a:t>
            </a:fld>
            <a:endParaRPr lang="nl-BE"/>
          </a:p>
        </p:txBody>
      </p:sp>
      <p:pic>
        <p:nvPicPr>
          <p:cNvPr id="8" name="Picture 7">
            <a:extLst>
              <a:ext uri="{FF2B5EF4-FFF2-40B4-BE49-F238E27FC236}">
                <a16:creationId xmlns:a16="http://schemas.microsoft.com/office/drawing/2014/main" id="{290B3E56-A29A-1EA1-D70A-7CEC04D616AC}"/>
              </a:ext>
            </a:extLst>
          </p:cNvPr>
          <p:cNvPicPr>
            <a:picLocks noChangeAspect="1"/>
          </p:cNvPicPr>
          <p:nvPr/>
        </p:nvPicPr>
        <p:blipFill>
          <a:blip r:embed="rId3"/>
          <a:stretch>
            <a:fillRect/>
          </a:stretch>
        </p:blipFill>
        <p:spPr>
          <a:xfrm>
            <a:off x="1574800" y="2165730"/>
            <a:ext cx="6819900" cy="2977770"/>
          </a:xfrm>
          <a:prstGeom prst="rect">
            <a:avLst/>
          </a:prstGeom>
        </p:spPr>
      </p:pic>
    </p:spTree>
    <p:extLst>
      <p:ext uri="{BB962C8B-B14F-4D97-AF65-F5344CB8AC3E}">
        <p14:creationId xmlns:p14="http://schemas.microsoft.com/office/powerpoint/2010/main" val="552074553"/>
      </p:ext>
    </p:extLst>
  </p:cSld>
  <p:clrMapOvr>
    <a:masterClrMapping/>
  </p:clrMapOvr>
  <p:transition spd="med"/>
</p:sld>
</file>

<file path=ppt/theme/theme1.xml><?xml version="1.0" encoding="utf-8"?>
<a:theme xmlns:a="http://schemas.openxmlformats.org/drawingml/2006/main" name="Digitaal Vlaanderen 2022 - Calibri - Algemeen">
  <a:themeElements>
    <a:clrScheme name="Digitaal Vlaanderen">
      <a:dk1>
        <a:srgbClr val="3C3D3C"/>
      </a:dk1>
      <a:lt1>
        <a:sysClr val="window" lastClr="FFFFFF"/>
      </a:lt1>
      <a:dk2>
        <a:srgbClr val="6D6E6D"/>
      </a:dk2>
      <a:lt2>
        <a:srgbClr val="F6F5F3"/>
      </a:lt2>
      <a:accent1>
        <a:srgbClr val="FFEB00"/>
      </a:accent1>
      <a:accent2>
        <a:srgbClr val="9D9E9D"/>
      </a:accent2>
      <a:accent3>
        <a:srgbClr val="FFF57F"/>
      </a:accent3>
      <a:accent4>
        <a:srgbClr val="2B979D"/>
      </a:accent4>
      <a:accent5>
        <a:srgbClr val="CECECE"/>
      </a:accent5>
      <a:accent6>
        <a:srgbClr val="FFFABF"/>
      </a:accent6>
      <a:hlink>
        <a:srgbClr val="3C96BE"/>
      </a:hlink>
      <a:folHlink>
        <a:srgbClr val="AA78AA"/>
      </a:folHlink>
    </a:clrScheme>
    <a:fontScheme name="Aangepast 1">
      <a:majorFont>
        <a:latin typeface="Calibri"/>
        <a:ea typeface=""/>
        <a:cs typeface=""/>
      </a:majorFont>
      <a:minorFont>
        <a:latin typeface="Calibr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b="1" dirty="0" smtClean="0">
            <a:solidFill>
              <a:schemeClr val="tx1"/>
            </a:solidFill>
            <a:latin typeface="+mj-lt"/>
          </a:defRPr>
        </a:defPPr>
      </a:lstStyle>
      <a:style>
        <a:lnRef idx="2">
          <a:schemeClr val="accent1">
            <a:shade val="50000"/>
          </a:schemeClr>
        </a:lnRef>
        <a:fillRef idx="1">
          <a:schemeClr val="accent1"/>
        </a:fillRef>
        <a:effectRef idx="0">
          <a:schemeClr val="accent1"/>
        </a:effectRef>
        <a:fontRef idx="minor">
          <a:schemeClr val="lt1"/>
        </a:fontRef>
      </a:style>
    </a:spDef>
    <a:lnDef>
      <a:spPr>
        <a:ln w="41275" cap="rnd">
          <a:solidFill>
            <a:schemeClr val="tx2"/>
          </a:solidFill>
          <a:round/>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Presentatie_DigitaalVlaanderen_Calibri.potx" id="{C6495B09-771B-4E7F-B70A-BDD84635ED6B}" vid="{08812236-2AEC-45A8-968B-C45F367DB1ED}"/>
    </a:ext>
  </a:extLst>
</a:theme>
</file>

<file path=ppt/theme/theme2.xml><?xml version="1.0" encoding="utf-8"?>
<a:theme xmlns:a="http://schemas.openxmlformats.org/drawingml/2006/main" name="Default">
  <a:themeElements>
    <a:clrScheme name="Default">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Default">
      <a:majorFont>
        <a:latin typeface="Helvetica Neue"/>
        <a:ea typeface="Helvetica Neue"/>
        <a:cs typeface="Helvetica Neue"/>
      </a:majorFont>
      <a:minorFont>
        <a:latin typeface="Helvetica"/>
        <a:ea typeface="Helvetica"/>
        <a:cs typeface="Helvetica"/>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rgbClr val="4F81BD"/>
          </a:solidFill>
          <a:prstDash val="solid"/>
          <a:bevel/>
        </a:ln>
        <a:effectLst>
          <a:outerShdw blurRad="38100" dist="23000" dir="5400000" rotWithShape="0">
            <a:srgbClr val="000000">
              <a:alpha val="35000"/>
            </a:srgbClr>
          </a:outerShdw>
        </a:effectLst>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FlandersArtSans-Regular"/>
            <a:ea typeface="FlandersArtSans-Regular"/>
            <a:cs typeface="FlandersArtSans-Regular"/>
            <a:sym typeface="FlandersArtSans-Regular"/>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4F81BD"/>
          </a:solidFill>
          <a:prstDash val="solid"/>
          <a:bevel/>
        </a:ln>
        <a:effectLst>
          <a:outerShdw blurRad="38100" dist="20000" dir="5400000" rotWithShape="0">
            <a:srgbClr val="000000">
              <a:alpha val="38000"/>
            </a:srgbClr>
          </a:outerShdw>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FlandersArtSans-Regular"/>
            <a:ea typeface="FlandersArtSans-Regular"/>
            <a:cs typeface="FlandersArtSans-Regular"/>
            <a:sym typeface="FlandersArtSans-Regular"/>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3.xml><?xml version="1.0" encoding="utf-8"?>
<a:theme xmlns:a="http://schemas.openxmlformats.org/drawingml/2006/main" name="1_Default">
  <a:themeElements>
    <a:clrScheme name="Default">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Default">
      <a:majorFont>
        <a:latin typeface="Helvetica Neue"/>
        <a:ea typeface="Helvetica Neue"/>
        <a:cs typeface="Helvetica Neue"/>
      </a:majorFont>
      <a:minorFont>
        <a:latin typeface="Helvetica"/>
        <a:ea typeface="Helvetica"/>
        <a:cs typeface="Helvetica"/>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rgbClr val="4F81BD"/>
          </a:solidFill>
          <a:prstDash val="solid"/>
          <a:bevel/>
        </a:ln>
        <a:effectLst>
          <a:outerShdw blurRad="38100" dist="23000" dir="5400000" rotWithShape="0">
            <a:srgbClr val="000000">
              <a:alpha val="35000"/>
            </a:srgbClr>
          </a:outerShdw>
        </a:effectLst>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FlandersArtSans-Regular"/>
            <a:ea typeface="FlandersArtSans-Regular"/>
            <a:cs typeface="FlandersArtSans-Regular"/>
            <a:sym typeface="FlandersArtSans-Regular"/>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4F81BD"/>
          </a:solidFill>
          <a:prstDash val="solid"/>
          <a:bevel/>
        </a:ln>
        <a:effectLst>
          <a:outerShdw blurRad="38100" dist="20000" dir="5400000" rotWithShape="0">
            <a:srgbClr val="000000">
              <a:alpha val="38000"/>
            </a:srgbClr>
          </a:outerShdw>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FlandersArtSans-Regular"/>
            <a:ea typeface="FlandersArtSans-Regular"/>
            <a:cs typeface="FlandersArtSans-Regular"/>
            <a:sym typeface="FlandersArtSans-Regular"/>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4.xml><?xml version="1.0" encoding="utf-8"?>
<a:theme xmlns:a="http://schemas.openxmlformats.org/drawingml/2006/main" name="4_Presentatie_verbeelding werkt - kopie">
  <a:themeElements>
    <a:clrScheme name="Vlaamse overheid presentatie">
      <a:dk1>
        <a:srgbClr val="373636"/>
      </a:dk1>
      <a:lt1>
        <a:srgbClr val="FFFFFF"/>
      </a:lt1>
      <a:dk2>
        <a:srgbClr val="6B6B6B"/>
      </a:dk2>
      <a:lt2>
        <a:srgbClr val="F6F5F3"/>
      </a:lt2>
      <a:accent1>
        <a:srgbClr val="FFF200"/>
      </a:accent1>
      <a:accent2>
        <a:srgbClr val="373636"/>
      </a:accent2>
      <a:accent3>
        <a:srgbClr val="E5DA04"/>
      </a:accent3>
      <a:accent4>
        <a:srgbClr val="6B6B6B"/>
      </a:accent4>
      <a:accent5>
        <a:srgbClr val="D5D5D5"/>
      </a:accent5>
      <a:accent6>
        <a:srgbClr val="989898"/>
      </a:accent6>
      <a:hlink>
        <a:srgbClr val="3C96BE"/>
      </a:hlink>
      <a:folHlink>
        <a:srgbClr val="AA78A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Kantoorthema">
  <a:themeElements>
    <a:clrScheme name="Aangepast 1">
      <a:dk1>
        <a:srgbClr val="373636"/>
      </a:dk1>
      <a:lt1>
        <a:sysClr val="window" lastClr="FFFFFF"/>
      </a:lt1>
      <a:dk2>
        <a:srgbClr val="6B6B6B"/>
      </a:dk2>
      <a:lt2>
        <a:srgbClr val="F6F5F3"/>
      </a:lt2>
      <a:accent1>
        <a:srgbClr val="FFEB00"/>
      </a:accent1>
      <a:accent2>
        <a:srgbClr val="373636"/>
      </a:accent2>
      <a:accent3>
        <a:srgbClr val="E5DA04"/>
      </a:accent3>
      <a:accent4>
        <a:srgbClr val="3C96BE"/>
      </a:accent4>
      <a:accent5>
        <a:srgbClr val="D5D5D5"/>
      </a:accent5>
      <a:accent6>
        <a:srgbClr val="989898"/>
      </a:accent6>
      <a:hlink>
        <a:srgbClr val="3C96BE"/>
      </a:hlink>
      <a:folHlink>
        <a:srgbClr val="AA78AA"/>
      </a:folHlink>
    </a:clrScheme>
    <a:fontScheme name="Aangepast 1">
      <a:majorFont>
        <a:latin typeface="Calibri"/>
        <a:ea typeface=""/>
        <a:cs typeface=""/>
      </a:majorFont>
      <a:minorFont>
        <a:latin typeface="Calibr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e.potx" id="{556E38B2-5AE6-4CD7-90C5-44025F90551D}" vid="{9E9A5D5A-E036-410F-9CA7-FEA7E9F60F96}"/>
    </a:ext>
  </a:extLst>
</a:theme>
</file>

<file path=ppt/theme/theme6.xml><?xml version="1.0" encoding="utf-8"?>
<a:theme xmlns:a="http://schemas.openxmlformats.org/drawingml/2006/main" name="Dark theme">
  <a:themeElements>
    <a:clrScheme name="Custom 2">
      <a:dk1>
        <a:srgbClr val="FFFFFF"/>
      </a:dk1>
      <a:lt1>
        <a:srgbClr val="09181B"/>
      </a:lt1>
      <a:dk2>
        <a:srgbClr val="FFF8DC"/>
      </a:dk2>
      <a:lt2>
        <a:srgbClr val="00566B"/>
      </a:lt2>
      <a:accent1>
        <a:srgbClr val="057A8B"/>
      </a:accent1>
      <a:accent2>
        <a:srgbClr val="FFED75"/>
      </a:accent2>
      <a:accent3>
        <a:srgbClr val="2CB8A5"/>
      </a:accent3>
      <a:accent4>
        <a:srgbClr val="FC6D71"/>
      </a:accent4>
      <a:accent5>
        <a:srgbClr val="B6E7DD"/>
      </a:accent5>
      <a:accent6>
        <a:srgbClr val="F8D7BC"/>
      </a:accent6>
      <a:hlink>
        <a:srgbClr val="FFED75"/>
      </a:hlink>
      <a:folHlink>
        <a:srgbClr val="FFF8DC"/>
      </a:folHlink>
    </a:clrScheme>
    <a:fontScheme name="BOSA Theme Fonts">
      <a:majorFont>
        <a:latin typeface="Montserrat"/>
        <a:ea typeface=""/>
        <a:cs typeface=""/>
      </a:majorFont>
      <a:minorFont>
        <a:latin typeface="Open Sans"/>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OSA O365 PowerPoint template NL final - color test.potx" id="{D1D41741-AE27-4E90-BA32-21AE0B7F322B}" vid="{64DF65E5-ECF4-406C-8181-9F604063D681}"/>
    </a:ext>
  </a:extLst>
</a:theme>
</file>

<file path=ppt/theme/theme7.xml><?xml version="1.0" encoding="utf-8"?>
<a:theme xmlns:a="http://schemas.openxmlformats.org/drawingml/2006/main" name="Light theme">
  <a:themeElements>
    <a:clrScheme name="BOSA Palet PPT">
      <a:dk1>
        <a:srgbClr val="FFFFFF"/>
      </a:dk1>
      <a:lt1>
        <a:srgbClr val="09181B"/>
      </a:lt1>
      <a:dk2>
        <a:srgbClr val="057A8B"/>
      </a:dk2>
      <a:lt2>
        <a:srgbClr val="FFF8DC"/>
      </a:lt2>
      <a:accent1>
        <a:srgbClr val="00566B"/>
      </a:accent1>
      <a:accent2>
        <a:srgbClr val="FFED75"/>
      </a:accent2>
      <a:accent3>
        <a:srgbClr val="2CB8A5"/>
      </a:accent3>
      <a:accent4>
        <a:srgbClr val="FC6D71"/>
      </a:accent4>
      <a:accent5>
        <a:srgbClr val="B6E7DD"/>
      </a:accent5>
      <a:accent6>
        <a:srgbClr val="F8D7BC"/>
      </a:accent6>
      <a:hlink>
        <a:srgbClr val="057A8B"/>
      </a:hlink>
      <a:folHlink>
        <a:srgbClr val="00566B"/>
      </a:folHlink>
    </a:clrScheme>
    <a:fontScheme name="BOSA Theme Fonts">
      <a:majorFont>
        <a:latin typeface="Montserrat"/>
        <a:ea typeface=""/>
        <a:cs typeface=""/>
      </a:majorFont>
      <a:minorFont>
        <a:latin typeface="Open Sans"/>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OSA O365 PowerPoint template NL final - color test.potx" id="{D1D41741-AE27-4E90-BA32-21AE0B7F322B}" vid="{882E656C-3732-477E-9269-62079210811C}"/>
    </a:ext>
  </a:extLst>
</a:theme>
</file>

<file path=ppt/theme/theme8.xml><?xml version="1.0" encoding="utf-8"?>
<a:theme xmlns:a="http://schemas.openxmlformats.org/drawingml/2006/main" name="Office Theme">
  <a:themeElements>
    <a:clrScheme name="AIVColors">
      <a:dk1>
        <a:srgbClr val="373636"/>
      </a:dk1>
      <a:lt1>
        <a:srgbClr val="FFFFFF"/>
      </a:lt1>
      <a:dk2>
        <a:srgbClr val="6B6B6B"/>
      </a:dk2>
      <a:lt2>
        <a:srgbClr val="F6F5F3"/>
      </a:lt2>
      <a:accent1>
        <a:srgbClr val="FFF200"/>
      </a:accent1>
      <a:accent2>
        <a:srgbClr val="373636"/>
      </a:accent2>
      <a:accent3>
        <a:srgbClr val="E5DA04"/>
      </a:accent3>
      <a:accent4>
        <a:srgbClr val="6B6B6B"/>
      </a:accent4>
      <a:accent5>
        <a:srgbClr val="D5D5D5"/>
      </a:accent5>
      <a:accent6>
        <a:srgbClr val="989898"/>
      </a:accent6>
      <a:hlink>
        <a:srgbClr val="3C96BE"/>
      </a:hlink>
      <a:folHlink>
        <a:srgbClr val="AA78A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Digitaal Vlaanderen">
    <a:dk1>
      <a:srgbClr val="3C3D3C"/>
    </a:dk1>
    <a:lt1>
      <a:sysClr val="window" lastClr="FFFFFF"/>
    </a:lt1>
    <a:dk2>
      <a:srgbClr val="6D6E6D"/>
    </a:dk2>
    <a:lt2>
      <a:srgbClr val="F6F5F3"/>
    </a:lt2>
    <a:accent1>
      <a:srgbClr val="FFEB00"/>
    </a:accent1>
    <a:accent2>
      <a:srgbClr val="9D9E9D"/>
    </a:accent2>
    <a:accent3>
      <a:srgbClr val="FFF57F"/>
    </a:accent3>
    <a:accent4>
      <a:srgbClr val="2B979D"/>
    </a:accent4>
    <a:accent5>
      <a:srgbClr val="CECECE"/>
    </a:accent5>
    <a:accent6>
      <a:srgbClr val="FFFABF"/>
    </a:accent6>
    <a:hlink>
      <a:srgbClr val="3C96BE"/>
    </a:hlink>
    <a:folHlink>
      <a:srgbClr val="AA78AA"/>
    </a:folHlink>
  </a:clrScheme>
</a:themeOverride>
</file>

<file path=ppt/theme/themeOverride10.xml><?xml version="1.0" encoding="utf-8"?>
<a:themeOverride xmlns:a="http://schemas.openxmlformats.org/drawingml/2006/main">
  <a:clrScheme name="Default">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themeOverride>
</file>

<file path=ppt/theme/themeOverride11.xml><?xml version="1.0" encoding="utf-8"?>
<a:themeOverride xmlns:a="http://schemas.openxmlformats.org/drawingml/2006/main">
  <a:clrScheme name="Default">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themeOverride>
</file>

<file path=ppt/theme/themeOverride12.xml><?xml version="1.0" encoding="utf-8"?>
<a:themeOverride xmlns:a="http://schemas.openxmlformats.org/drawingml/2006/main">
  <a:clrScheme name="Default">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themeOverride>
</file>

<file path=ppt/theme/themeOverride13.xml><?xml version="1.0" encoding="utf-8"?>
<a:themeOverride xmlns:a="http://schemas.openxmlformats.org/drawingml/2006/main">
  <a:clrScheme name="Default">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themeOverride>
</file>

<file path=ppt/theme/themeOverride14.xml><?xml version="1.0" encoding="utf-8"?>
<a:themeOverride xmlns:a="http://schemas.openxmlformats.org/drawingml/2006/main">
  <a:clrScheme name="Default">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themeOverride>
</file>

<file path=ppt/theme/themeOverride15.xml><?xml version="1.0" encoding="utf-8"?>
<a:themeOverride xmlns:a="http://schemas.openxmlformats.org/drawingml/2006/main">
  <a:clrScheme name="Default">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themeOverride>
</file>

<file path=ppt/theme/themeOverride16.xml><?xml version="1.0" encoding="utf-8"?>
<a:themeOverride xmlns:a="http://schemas.openxmlformats.org/drawingml/2006/main">
  <a:clrScheme name="Default">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themeOverride>
</file>

<file path=ppt/theme/themeOverride2.xml><?xml version="1.0" encoding="utf-8"?>
<a:themeOverride xmlns:a="http://schemas.openxmlformats.org/drawingml/2006/main">
  <a:clrScheme name="Digitaal Vlaanderen">
    <a:dk1>
      <a:srgbClr val="3C3D3C"/>
    </a:dk1>
    <a:lt1>
      <a:sysClr val="window" lastClr="FFFFFF"/>
    </a:lt1>
    <a:dk2>
      <a:srgbClr val="6D6E6D"/>
    </a:dk2>
    <a:lt2>
      <a:srgbClr val="F6F5F3"/>
    </a:lt2>
    <a:accent1>
      <a:srgbClr val="FFEB00"/>
    </a:accent1>
    <a:accent2>
      <a:srgbClr val="9D9E9D"/>
    </a:accent2>
    <a:accent3>
      <a:srgbClr val="FFF57F"/>
    </a:accent3>
    <a:accent4>
      <a:srgbClr val="2B979D"/>
    </a:accent4>
    <a:accent5>
      <a:srgbClr val="CECECE"/>
    </a:accent5>
    <a:accent6>
      <a:srgbClr val="FFFABF"/>
    </a:accent6>
    <a:hlink>
      <a:srgbClr val="3C96BE"/>
    </a:hlink>
    <a:folHlink>
      <a:srgbClr val="AA78AA"/>
    </a:folHlink>
  </a:clrScheme>
</a:themeOverride>
</file>

<file path=ppt/theme/themeOverride3.xml><?xml version="1.0" encoding="utf-8"?>
<a:themeOverride xmlns:a="http://schemas.openxmlformats.org/drawingml/2006/main">
  <a:clrScheme name="Digitaal Vlaanderen">
    <a:dk1>
      <a:srgbClr val="3C3D3C"/>
    </a:dk1>
    <a:lt1>
      <a:sysClr val="window" lastClr="FFFFFF"/>
    </a:lt1>
    <a:dk2>
      <a:srgbClr val="6D6E6D"/>
    </a:dk2>
    <a:lt2>
      <a:srgbClr val="F6F5F3"/>
    </a:lt2>
    <a:accent1>
      <a:srgbClr val="FFEB00"/>
    </a:accent1>
    <a:accent2>
      <a:srgbClr val="9D9E9D"/>
    </a:accent2>
    <a:accent3>
      <a:srgbClr val="FFF57F"/>
    </a:accent3>
    <a:accent4>
      <a:srgbClr val="2B979D"/>
    </a:accent4>
    <a:accent5>
      <a:srgbClr val="CECECE"/>
    </a:accent5>
    <a:accent6>
      <a:srgbClr val="FFFABF"/>
    </a:accent6>
    <a:hlink>
      <a:srgbClr val="3C96BE"/>
    </a:hlink>
    <a:folHlink>
      <a:srgbClr val="AA78AA"/>
    </a:folHlink>
  </a:clrScheme>
</a:themeOverride>
</file>

<file path=ppt/theme/themeOverride4.xml><?xml version="1.0" encoding="utf-8"?>
<a:themeOverride xmlns:a="http://schemas.openxmlformats.org/drawingml/2006/main">
  <a:clrScheme name="Default">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themeOverride>
</file>

<file path=ppt/theme/themeOverride5.xml><?xml version="1.0" encoding="utf-8"?>
<a:themeOverride xmlns:a="http://schemas.openxmlformats.org/drawingml/2006/main">
  <a:clrScheme name="Default">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themeOverride>
</file>

<file path=ppt/theme/themeOverride6.xml><?xml version="1.0" encoding="utf-8"?>
<a:themeOverride xmlns:a="http://schemas.openxmlformats.org/drawingml/2006/main">
  <a:clrScheme name="Default">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themeOverride>
</file>

<file path=ppt/theme/themeOverride7.xml><?xml version="1.0" encoding="utf-8"?>
<a:themeOverride xmlns:a="http://schemas.openxmlformats.org/drawingml/2006/main">
  <a:clrScheme name="Default">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themeOverride>
</file>

<file path=ppt/theme/themeOverride8.xml><?xml version="1.0" encoding="utf-8"?>
<a:themeOverride xmlns:a="http://schemas.openxmlformats.org/drawingml/2006/main">
  <a:clrScheme name="Default">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themeOverride>
</file>

<file path=ppt/theme/themeOverride9.xml><?xml version="1.0" encoding="utf-8"?>
<a:themeOverride xmlns:a="http://schemas.openxmlformats.org/drawingml/2006/main">
  <a:clrScheme name="Default">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x0063_bw3 xmlns="d8af5a5f-e2e6-468c-9f28-f81d99523fed">
      <UserInfo>
        <DisplayName/>
        <AccountId xsi:nil="true"/>
        <AccountType/>
      </UserInfo>
    </_x0063_bw3>
    <y2ot xmlns="d8af5a5f-e2e6-468c-9f28-f81d99523fed" xsi:nil="true"/>
    <Comment xmlns="d8af5a5f-e2e6-468c-9f28-f81d99523fed" xsi:nil="true"/>
    <lcf76f155ced4ddcb4097134ff3c332f xmlns="d8af5a5f-e2e6-468c-9f28-f81d99523fed">
      <Terms xmlns="http://schemas.microsoft.com/office/infopath/2007/PartnerControls"/>
    </lcf76f155ced4ddcb4097134ff3c332f>
    <TaxCatchAll xmlns="9a9ec0f0-7796-43d0-ac1f-4c8c46ee0bd1" xsi:nil="true"/>
    <SharedWithUsers xmlns="abd5de4e-6ecd-4522-a9f4-1c24c7648312">
      <UserInfo>
        <DisplayName>Feremans Vincent</DisplayName>
        <AccountId>4885</AccountId>
        <AccountType/>
      </UserInfo>
      <UserInfo>
        <DisplayName>Dassonneville Yaron</DisplayName>
        <AccountId>4527</AccountId>
        <AccountType/>
      </UserInfo>
      <UserInfo>
        <DisplayName>Van der Haegen Liesbeth</DisplayName>
        <AccountId>4362</AccountId>
        <AccountType/>
      </UserInfo>
      <UserInfo>
        <DisplayName>Bahim Christophe</DisplayName>
        <AccountId>4932</AccountId>
        <AccountType/>
      </UserInfo>
      <UserInfo>
        <DisplayName>Vlassenroot Eveline</DisplayName>
        <AccountId>1524</AccountId>
        <AccountType/>
      </UserInfo>
      <UserInfo>
        <DisplayName>Buyle Raf</DisplayName>
        <AccountId>172</AccountId>
        <AccountType/>
      </UserInfo>
      <UserInfo>
        <DisplayName>Vercauteren Laurens</DisplayName>
        <AccountId>2318</AccountId>
        <AccountType/>
      </UserInfo>
      <UserInfo>
        <DisplayName>Tulpinck Mathieu</DisplayName>
        <AccountId>5899</AccountId>
        <AccountType/>
      </UserInfo>
      <UserInfo>
        <DisplayName>Van Compernolle Mathias</DisplayName>
        <AccountId>4523</AccountId>
        <AccountType/>
      </UserInfo>
      <UserInfo>
        <DisplayName>Thijs Geert</DisplayName>
        <AccountId>120</AccountId>
        <AccountType/>
      </UserInfo>
      <UserInfo>
        <DisplayName>Van De Kerchove Ivy</DisplayName>
        <AccountId>2450</AccountId>
        <AccountType/>
      </UserInfo>
      <UserInfo>
        <DisplayName>De Cock Jitse</DisplayName>
        <AccountId>3519</AccountId>
        <AccountType/>
      </UserInfo>
    </SharedWithUser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D2FA61B056BF04BB41EAF8746BED8CA" ma:contentTypeVersion="23" ma:contentTypeDescription="Create a new document." ma:contentTypeScope="" ma:versionID="1130e86534d713d523efcecbbffa1ece">
  <xsd:schema xmlns:xsd="http://www.w3.org/2001/XMLSchema" xmlns:xs="http://www.w3.org/2001/XMLSchema" xmlns:p="http://schemas.microsoft.com/office/2006/metadata/properties" xmlns:ns2="abd5de4e-6ecd-4522-a9f4-1c24c7648312" xmlns:ns3="d8af5a5f-e2e6-468c-9f28-f81d99523fed" xmlns:ns4="9a9ec0f0-7796-43d0-ac1f-4c8c46ee0bd1" targetNamespace="http://schemas.microsoft.com/office/2006/metadata/properties" ma:root="true" ma:fieldsID="42270d1cb4c674c32b17caee095c08f5" ns2:_="" ns3:_="" ns4:_="">
    <xsd:import namespace="abd5de4e-6ecd-4522-a9f4-1c24c7648312"/>
    <xsd:import namespace="d8af5a5f-e2e6-468c-9f28-f81d99523fed"/>
    <xsd:import namespace="9a9ec0f0-7796-43d0-ac1f-4c8c46ee0bd1"/>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AutoTags" minOccurs="0"/>
                <xsd:element ref="ns3:MediaServiceOCR" minOccurs="0"/>
                <xsd:element ref="ns3:MediaServiceDateTaken" minOccurs="0"/>
                <xsd:element ref="ns3:MediaServiceLocation" minOccurs="0"/>
                <xsd:element ref="ns3:Comment" minOccurs="0"/>
                <xsd:element ref="ns3:MediaServiceGenerationTime" minOccurs="0"/>
                <xsd:element ref="ns3:MediaServiceEventHashCode" minOccurs="0"/>
                <xsd:element ref="ns3:MediaServiceAutoKeyPoints" minOccurs="0"/>
                <xsd:element ref="ns3:MediaServiceKeyPoints" minOccurs="0"/>
                <xsd:element ref="ns3:y2ot" minOccurs="0"/>
                <xsd:element ref="ns3:_x0063_bw3" minOccurs="0"/>
                <xsd:element ref="ns3:MediaLengthInSeconds" minOccurs="0"/>
                <xsd:element ref="ns4:TaxCatchAll" minOccurs="0"/>
                <xsd:element ref="ns3:lcf76f155ced4ddcb4097134ff3c332f" minOccurs="0"/>
                <xsd:element ref="ns3:MediaServiceObjectDetectorVersions"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bd5de4e-6ecd-4522-a9f4-1c24c7648312"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8af5a5f-e2e6-468c-9f28-f81d99523fed"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AutoTags" ma:index="12" nillable="true" ma:displayName="MediaServiceAutoTags" ma:internalName="MediaServiceAutoTags" ma:readOnly="true">
      <xsd:simpleType>
        <xsd:restriction base="dms:Text"/>
      </xsd:simpleType>
    </xsd:element>
    <xsd:element name="MediaServiceOCR" ma:index="13" nillable="true" ma:displayName="MediaServiceOCR" ma:internalName="MediaServiceOCR"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ServiceLocation" ma:index="15" nillable="true" ma:displayName="MediaServiceLocation" ma:internalName="MediaServiceLocation" ma:readOnly="true">
      <xsd:simpleType>
        <xsd:restriction base="dms:Text"/>
      </xsd:simpleType>
    </xsd:element>
    <xsd:element name="Comment" ma:index="16" nillable="true" ma:displayName="Comment" ma:description="Een woordje uitleg" ma:format="Dropdown" ma:internalName="Comment">
      <xsd:simpleType>
        <xsd:restriction base="dms:Text">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element name="y2ot" ma:index="21" nillable="true" ma:displayName="Date and Time" ma:internalName="y2ot">
      <xsd:simpleType>
        <xsd:restriction base="dms:DateTime"/>
      </xsd:simpleType>
    </xsd:element>
    <xsd:element name="_x0063_bw3" ma:index="22" nillable="true" ma:displayName="Person or Group" ma:list="UserInfo" ma:internalName="_x0063_bw3">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MediaLengthInSeconds" ma:index="23" nillable="true" ma:displayName="Length (seconds)" ma:internalName="MediaLengthInSeconds" ma:readOnly="true">
      <xsd:simpleType>
        <xsd:restriction base="dms:Unknown"/>
      </xsd:simpleType>
    </xsd:element>
    <xsd:element name="lcf76f155ced4ddcb4097134ff3c332f" ma:index="26" nillable="true" ma:taxonomy="true" ma:internalName="lcf76f155ced4ddcb4097134ff3c332f" ma:taxonomyFieldName="MediaServiceImageTags" ma:displayName="Image Tags" ma:readOnly="false" ma:fieldId="{5cf76f15-5ced-4ddc-b409-7134ff3c332f}" ma:taxonomyMulti="true" ma:sspId="49ca8161-7180-459b-a0ef-1a71cf6ffea5"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7" nillable="true" ma:displayName="MediaServiceObjectDetectorVersions" ma:hidden="true" ma:indexed="true" ma:internalName="MediaServiceObjectDetectorVersions" ma:readOnly="true">
      <xsd:simpleType>
        <xsd:restriction base="dms:Text"/>
      </xsd:simpleType>
    </xsd:element>
    <xsd:element name="MediaServiceSearchProperties" ma:index="28"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9a9ec0f0-7796-43d0-ac1f-4c8c46ee0bd1" elementFormDefault="qualified">
    <xsd:import namespace="http://schemas.microsoft.com/office/2006/documentManagement/types"/>
    <xsd:import namespace="http://schemas.microsoft.com/office/infopath/2007/PartnerControls"/>
    <xsd:element name="TaxCatchAll" ma:index="24" nillable="true" ma:displayName="Taxonomy Catch All Column" ma:hidden="true" ma:list="{c543d004-bb2f-4815-a5c5-8aeef379c125}" ma:internalName="TaxCatchAll" ma:showField="CatchAllData" ma:web="abd5de4e-6ecd-4522-a9f4-1c24c7648312">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F66617D-0389-4682-8986-EEFD1F67AFF5}">
  <ds:schemaRefs>
    <ds:schemaRef ds:uri="http://schemas.microsoft.com/sharepoint/v3/contenttype/forms"/>
  </ds:schemaRefs>
</ds:datastoreItem>
</file>

<file path=customXml/itemProps2.xml><?xml version="1.0" encoding="utf-8"?>
<ds:datastoreItem xmlns:ds="http://schemas.openxmlformats.org/officeDocument/2006/customXml" ds:itemID="{6C7300C8-CFC5-4BAA-A080-49F5FEAB9CB4}">
  <ds:schemaRefs>
    <ds:schemaRef ds:uri="http://purl.org/dc/terms/"/>
    <ds:schemaRef ds:uri="9a9ec0f0-7796-43d0-ac1f-4c8c46ee0bd1"/>
    <ds:schemaRef ds:uri="http://purl.org/dc/dcmitype/"/>
    <ds:schemaRef ds:uri="http://schemas.microsoft.com/office/infopath/2007/PartnerControls"/>
    <ds:schemaRef ds:uri="http://purl.org/dc/elements/1.1/"/>
    <ds:schemaRef ds:uri="http://schemas.microsoft.com/office/2006/metadata/properties"/>
    <ds:schemaRef ds:uri="abd5de4e-6ecd-4522-a9f4-1c24c7648312"/>
    <ds:schemaRef ds:uri="d8af5a5f-e2e6-468c-9f28-f81d99523fed"/>
    <ds:schemaRef ds:uri="http://schemas.microsoft.com/office/2006/documentManagement/type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6FB61AEC-246F-4011-BB2D-516CB69FF58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bd5de4e-6ecd-4522-a9f4-1c24c7648312"/>
    <ds:schemaRef ds:uri="d8af5a5f-e2e6-468c-9f28-f81d99523fed"/>
    <ds:schemaRef ds:uri="9a9ec0f0-7796-43d0-ac1f-4c8c46ee0bd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0</TotalTime>
  <Words>2644</Words>
  <Application>Microsoft Office PowerPoint</Application>
  <PresentationFormat>Diavoorstelling (16:9)</PresentationFormat>
  <Paragraphs>415</Paragraphs>
  <Slides>45</Slides>
  <Notes>24</Notes>
  <HiddenSlides>1</HiddenSlides>
  <MMClips>0</MMClips>
  <ScaleCrop>false</ScaleCrop>
  <HeadingPairs>
    <vt:vector size="6" baseType="variant">
      <vt:variant>
        <vt:lpstr>Gebruikte lettertypen</vt:lpstr>
      </vt:variant>
      <vt:variant>
        <vt:i4>19</vt:i4>
      </vt:variant>
      <vt:variant>
        <vt:lpstr>Thema</vt:lpstr>
      </vt:variant>
      <vt:variant>
        <vt:i4>7</vt:i4>
      </vt:variant>
      <vt:variant>
        <vt:lpstr>Diatitels</vt:lpstr>
      </vt:variant>
      <vt:variant>
        <vt:i4>45</vt:i4>
      </vt:variant>
    </vt:vector>
  </HeadingPairs>
  <TitlesOfParts>
    <vt:vector size="71" baseType="lpstr">
      <vt:lpstr>FlandersArtSans-Bold</vt:lpstr>
      <vt:lpstr>Proxima Nova Extrabold</vt:lpstr>
      <vt:lpstr>Symbol</vt:lpstr>
      <vt:lpstr>Byrd</vt:lpstr>
      <vt:lpstr>Helvetica</vt:lpstr>
      <vt:lpstr>Arial</vt:lpstr>
      <vt:lpstr>Flanders Art Sans Bold</vt:lpstr>
      <vt:lpstr>-apple-system</vt:lpstr>
      <vt:lpstr>Proxima Nova Semibold</vt:lpstr>
      <vt:lpstr>Wingdings</vt:lpstr>
      <vt:lpstr>Open Sans</vt:lpstr>
      <vt:lpstr>Montserrat</vt:lpstr>
      <vt:lpstr>Courier New</vt:lpstr>
      <vt:lpstr>Flanders Art Sans</vt:lpstr>
      <vt:lpstr>FlandersArtSans-Regular</vt:lpstr>
      <vt:lpstr>Calibri Light</vt:lpstr>
      <vt:lpstr>Noto Sans Symbols</vt:lpstr>
      <vt:lpstr>Proxima Nova</vt:lpstr>
      <vt:lpstr>Calibri</vt:lpstr>
      <vt:lpstr>Digitaal Vlaanderen 2022 - Calibri - Algemeen</vt:lpstr>
      <vt:lpstr>Default</vt:lpstr>
      <vt:lpstr>1_Default</vt:lpstr>
      <vt:lpstr>4_Presentatie_verbeelding werkt - kopie</vt:lpstr>
      <vt:lpstr>Kantoorthema</vt:lpstr>
      <vt:lpstr>Dark theme</vt:lpstr>
      <vt:lpstr>Light theme</vt:lpstr>
      <vt:lpstr>PowerPoint-presentatie</vt:lpstr>
      <vt:lpstr>Welcome &amp; agenda of the meeting</vt:lpstr>
      <vt:lpstr>AGENDA</vt:lpstr>
      <vt:lpstr>STATUS of the ICEG trajectories</vt:lpstr>
      <vt:lpstr>ICEG BUILDING – formal accreditation (Jitse De Cock - 5')</vt:lpstr>
      <vt:lpstr>Scope of ICEG building</vt:lpstr>
      <vt:lpstr>Status</vt:lpstr>
      <vt:lpstr>Changes</vt:lpstr>
      <vt:lpstr>Model</vt:lpstr>
      <vt:lpstr>Accreditation</vt:lpstr>
      <vt:lpstr>ICEG HYDRANTS – status &amp; next steps (Jitse De Cock – 10')</vt:lpstr>
      <vt:lpstr>Context</vt:lpstr>
      <vt:lpstr>Status</vt:lpstr>
      <vt:lpstr>Roadmap</vt:lpstr>
      <vt:lpstr>IMKL – status &amp; next steps (Ivy Van De Kerchove – 15')</vt:lpstr>
      <vt:lpstr>IMKL-update  Context &amp; ambitions</vt:lpstr>
      <vt:lpstr>Proposed planning release IMKL 3.0</vt:lpstr>
      <vt:lpstr>Goal of the IMKL cooperation agreement</vt:lpstr>
      <vt:lpstr>Set-up of the IMKL cooperation agreement</vt:lpstr>
      <vt:lpstr>Governance</vt:lpstr>
      <vt:lpstr>Timeline &amp; ambitions  on the IMKL cooperation agreement</vt:lpstr>
      <vt:lpstr>Questions for the ICEG review committee</vt:lpstr>
      <vt:lpstr>PowerPoint-presentatie</vt:lpstr>
      <vt:lpstr>Project Governance</vt:lpstr>
      <vt:lpstr>ICEG Opportunities &amp; questions</vt:lpstr>
      <vt:lpstr>BEST ADDRESS  (Eddy Corthouts &amp; Evelyn Barreto – 10')</vt:lpstr>
      <vt:lpstr>BeSt: Objective</vt:lpstr>
      <vt:lpstr>BeSt: Stakeholders</vt:lpstr>
      <vt:lpstr>Project Status</vt:lpstr>
      <vt:lpstr>Project Objective </vt:lpstr>
      <vt:lpstr>Requested budget</vt:lpstr>
      <vt:lpstr>5. Q&amp;A</vt:lpstr>
      <vt:lpstr>ICEG Person (Liesbet Dhondt - Mathieu Tulpinck – 10')</vt:lpstr>
      <vt:lpstr>PowerPoint-presentatie</vt:lpstr>
      <vt:lpstr>PowerPoint-presentatie</vt:lpstr>
      <vt:lpstr>PowerPoint-presentatie</vt:lpstr>
      <vt:lpstr>PowerPoint-presentatie</vt:lpstr>
      <vt:lpstr>PowerPoint-presentatie</vt:lpstr>
      <vt:lpstr>ICEG Planning 2024 (Eveline Vlassenroot – 5')</vt:lpstr>
      <vt:lpstr>PLANNING 2024 (TBC)</vt:lpstr>
      <vt:lpstr>ICEG Training – needs and content (Eveline Vlassenroot – 10')</vt:lpstr>
      <vt:lpstr>PowerPoint-presentatie</vt:lpstr>
      <vt:lpstr>ICEG Management Committee 03/04/2024</vt:lpstr>
      <vt:lpstr>Budget 2024</vt:lpstr>
      <vt:lpstr>PowerPoint-presentatie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Inkantelen OSLO standaarden in ICEG 2023</dc:title>
  <dc:creator/>
  <cp:lastModifiedBy/>
  <cp:revision>571</cp:revision>
  <dcterms:modified xsi:type="dcterms:W3CDTF">2024-02-14T10:29:15Z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0x0101007D2FA61B056BF04BB41EAF8746BED8CA</vt:lpwstr>
  </property>
  <property fmtid="{D5CDD505-2E9C-101B-9397-08002B2CF9AE}" pid="3" name="MediaServiceImageTags">
    <vt:lpwstr/>
  </property>
</Properties>
</file>